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8" r:id="rId3"/>
    <p:sldId id="259" r:id="rId4"/>
    <p:sldId id="257"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8" r:id="rId31"/>
    <p:sldId id="295" r:id="rId32"/>
    <p:sldId id="296" r:id="rId33"/>
    <p:sldId id="294" r:id="rId34"/>
    <p:sldId id="293" r:id="rId35"/>
    <p:sldId id="292" r:id="rId36"/>
    <p:sldId id="297" r:id="rId37"/>
    <p:sldId id="291" r:id="rId38"/>
    <p:sldId id="290" r:id="rId39"/>
    <p:sldId id="299" r:id="rId40"/>
    <p:sldId id="298" r:id="rId41"/>
    <p:sldId id="289" r:id="rId42"/>
    <p:sldId id="301" r:id="rId43"/>
    <p:sldId id="287" r:id="rId44"/>
    <p:sldId id="302" r:id="rId45"/>
    <p:sldId id="286"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7A847CFC-816F-41D0-AAC0-9BF4FEBC753E}" type="datetimeFigureOut">
              <a:rPr lang="es-ES" smtClean="0"/>
              <a:t>01/06/2013</a:t>
            </a:fld>
            <a:endParaRPr lang="es-ES"/>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ES"/>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132FADFE-3B8F-471C-ABF0-DBC7717ECBBC}"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7A847CFC-816F-41D0-AAC0-9BF4FEBC753E}" type="datetimeFigureOut">
              <a:rPr lang="es-ES" smtClean="0"/>
              <a:t>01/06/2013</a:t>
            </a:fld>
            <a:endParaRPr lang="es-ES"/>
          </a:p>
        </p:txBody>
      </p:sp>
      <p:sp>
        <p:nvSpPr>
          <p:cNvPr id="9" name="8 Marcador de número de diapositiva"/>
          <p:cNvSpPr>
            <a:spLocks noGrp="1"/>
          </p:cNvSpPr>
          <p:nvPr>
            <p:ph type="sldNum" sz="quarter" idx="15"/>
          </p:nvPr>
        </p:nvSpPr>
        <p:spPr/>
        <p:txBody>
          <a:bodyPr rtlCol="0"/>
          <a:lstStyle/>
          <a:p>
            <a:fld id="{132FADFE-3B8F-471C-ABF0-DBC7717ECBBC}" type="slidenum">
              <a:rPr lang="es-ES" smtClean="0"/>
              <a:t>‹Nº›</a:t>
            </a:fld>
            <a:endParaRPr lang="es-ES"/>
          </a:p>
        </p:txBody>
      </p:sp>
      <p:sp>
        <p:nvSpPr>
          <p:cNvPr id="10" name="9 Marcador de pie de página"/>
          <p:cNvSpPr>
            <a:spLocks noGrp="1"/>
          </p:cNvSpPr>
          <p:nvPr>
            <p:ph type="ftr" sz="quarter" idx="16"/>
          </p:nvPr>
        </p:nvSpPr>
        <p:spPr/>
        <p:txBody>
          <a:bodyPr rtlCol="0"/>
          <a:lstStyle/>
          <a:p>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7A847CFC-816F-41D0-AAC0-9BF4FEBC753E}" type="datetimeFigureOut">
              <a:rPr lang="es-ES" smtClean="0"/>
              <a:t>01/06/2013</a:t>
            </a:fld>
            <a:endParaRPr lang="es-ES"/>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ES"/>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132FADFE-3B8F-471C-ABF0-DBC7717ECBBC}" type="slidenum">
              <a:rPr lang="es-ES" smtClean="0"/>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t>01/06/2013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t>01/06/2013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7A847CFC-816F-41D0-AAC0-9BF4FEBC753E}" type="datetimeFigureOut">
              <a:rPr lang="es-ES" smtClean="0"/>
              <a:t>01/06/2013</a:t>
            </a:fld>
            <a:endParaRPr lang="es-ES"/>
          </a:p>
        </p:txBody>
      </p:sp>
      <p:sp>
        <p:nvSpPr>
          <p:cNvPr id="7" name="6 Marcador de número de diapositiva"/>
          <p:cNvSpPr>
            <a:spLocks noGrp="1"/>
          </p:cNvSpPr>
          <p:nvPr>
            <p:ph type="sldNum" sz="quarter" idx="11"/>
          </p:nvPr>
        </p:nvSpPr>
        <p:spPr/>
        <p:txBody>
          <a:bodyPr rtlCol="0"/>
          <a:lstStyle/>
          <a:p>
            <a:fld id="{132FADFE-3B8F-471C-ABF0-DBC7717ECBBC}" type="slidenum">
              <a:rPr lang="es-ES" smtClean="0"/>
              <a:t>‹Nº›</a:t>
            </a:fld>
            <a:endParaRPr lang="es-ES"/>
          </a:p>
        </p:txBody>
      </p:sp>
      <p:sp>
        <p:nvSpPr>
          <p:cNvPr id="8" name="7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01/06/2013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7A847CFC-816F-41D0-AAC0-9BF4FEBC753E}" type="datetimeFigureOut">
              <a:rPr lang="es-ES" smtClean="0"/>
              <a:t>01/06/2013</a:t>
            </a:fld>
            <a:endParaRPr lang="es-ES"/>
          </a:p>
        </p:txBody>
      </p:sp>
      <p:sp>
        <p:nvSpPr>
          <p:cNvPr id="22" name="21 Marcador de número de diapositiva"/>
          <p:cNvSpPr>
            <a:spLocks noGrp="1"/>
          </p:cNvSpPr>
          <p:nvPr>
            <p:ph type="sldNum" sz="quarter" idx="15"/>
          </p:nvPr>
        </p:nvSpPr>
        <p:spPr/>
        <p:txBody>
          <a:bodyPr rtlCol="0"/>
          <a:lstStyle/>
          <a:p>
            <a:fld id="{132FADFE-3B8F-471C-ABF0-DBC7717ECBBC}" type="slidenum">
              <a:rPr lang="es-ES" smtClean="0"/>
              <a:t>‹Nº›</a:t>
            </a:fld>
            <a:endParaRPr lang="es-ES"/>
          </a:p>
        </p:txBody>
      </p:sp>
      <p:sp>
        <p:nvSpPr>
          <p:cNvPr id="23" name="22 Marcador de pie de página"/>
          <p:cNvSpPr>
            <a:spLocks noGrp="1"/>
          </p:cNvSpPr>
          <p:nvPr>
            <p:ph type="ftr" sz="quarter" idx="16"/>
          </p:nvPr>
        </p:nvSpPr>
        <p:spPr/>
        <p:txBody>
          <a:bodyPr rtlCol="0"/>
          <a:lstStyle/>
          <a:p>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7A847CFC-816F-41D0-AAC0-9BF4FEBC753E}" type="datetimeFigureOut">
              <a:rPr lang="es-ES" smtClean="0"/>
              <a:t>01/06/2013</a:t>
            </a:fld>
            <a:endParaRPr lang="es-ES"/>
          </a:p>
        </p:txBody>
      </p:sp>
      <p:sp>
        <p:nvSpPr>
          <p:cNvPr id="18" name="17 Marcador de número de diapositiva"/>
          <p:cNvSpPr>
            <a:spLocks noGrp="1"/>
          </p:cNvSpPr>
          <p:nvPr>
            <p:ph type="sldNum" sz="quarter" idx="11"/>
          </p:nvPr>
        </p:nvSpPr>
        <p:spPr/>
        <p:txBody>
          <a:bodyPr rtlCol="0"/>
          <a:lstStyle/>
          <a:p>
            <a:fld id="{132FADFE-3B8F-471C-ABF0-DBC7717ECBBC}" type="slidenum">
              <a:rPr lang="es-ES" smtClean="0"/>
              <a:t>‹Nº›</a:t>
            </a:fld>
            <a:endParaRPr lang="es-ES"/>
          </a:p>
        </p:txBody>
      </p:sp>
      <p:sp>
        <p:nvSpPr>
          <p:cNvPr id="21" name="20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t>01/06/2013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t>01/06/2013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A847CFC-816F-41D0-AAC0-9BF4FEBC753E}" type="datetimeFigureOut">
              <a:rPr lang="es-ES" smtClean="0"/>
              <a:t>01/06/2013</a:t>
            </a:fld>
            <a:endParaRPr lang="es-ES"/>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ES"/>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es.wikipedia.org/wiki/1863"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3163"/>
            <a:ext cx="7272808" cy="5361611"/>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Título"/>
          <p:cNvSpPr>
            <a:spLocks noGrp="1"/>
          </p:cNvSpPr>
          <p:nvPr>
            <p:ph type="ctrTitle"/>
          </p:nvPr>
        </p:nvSpPr>
        <p:spPr>
          <a:xfrm>
            <a:off x="2267744" y="4149080"/>
            <a:ext cx="6172200" cy="1894362"/>
          </a:xfrm>
        </p:spPr>
        <p:txBody>
          <a:bodyPr>
            <a:normAutofit/>
          </a:bodyPr>
          <a:lstStyle/>
          <a:p>
            <a:pPr algn="ctr"/>
            <a:r>
              <a:rPr lang="es-CO" sz="3600" i="1" dirty="0" smtClean="0"/>
              <a:t>REFLEXIONES QUE DAN VIDA</a:t>
            </a:r>
            <a:endParaRPr lang="es-CO" sz="3600" i="1" dirty="0"/>
          </a:p>
        </p:txBody>
      </p:sp>
    </p:spTree>
    <p:extLst>
      <p:ext uri="{BB962C8B-B14F-4D97-AF65-F5344CB8AC3E}">
        <p14:creationId xmlns:p14="http://schemas.microsoft.com/office/powerpoint/2010/main" val="2604985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to: MEDITACIONES DE E.G. de WHITE- RECIBIREÍS PODER- Página 31-&#10;---------------------&#10;Se acerca el tiempo para que el espíritu se retire, 30 de mayo&#10;El tiempo de prueba no continuará por mucho tiempo. Ahora Dios está retirando sus manos refrenadoras de la tierra. Utilizando al Espíritu Santo como su agente, por mucho tiempo ha estado instando a los mortales; sin embargo, no han prestado atención a su llamado. Por intermedio de sus juicios, ahora le está hablando a su pueblo y al mundo. Este período es un tiempo de gracia para los que todavía no han tenido la oportunidad de descubrir la verdad. Con ternura el Señor cuida de ellos. Su misericordioso corazón está sensibilizado, y sus manos todavía están extendidas para salvar. Muchos de los que en estos días finales quieran escuchar la verdad para este tiempo serán admitidos en el redil que los abrigará con seguridad. El Señor convoca a los que creen para que sean obreros juntamente con él. ¿Por las señales admitiremos que éste es el tiempo del fin sin anunciarle a la gente lo que está por sobrevenir? ¿Dejaremos que las tinieblas los envuelvan más sin esforzarnos para que comprendan la necesitad de prepararse para recibir al Salvador? A menos que cada uno haga la obra que le corresponde realizar a su alrededor, el día del Señor nos sobrecogerá como ladrón. La confusión predomina en el mundo, y pronto se desencadenará el terror sobre los seres humanos. El fin está muy cerca, y los que sabemos acerca de la preparación que es necesaria para este tiempo debemos estar listos para lo que sobrecogerá al mundo con desconcertante sorpresa. Como pueblo debemos preparar el camino del Señor bajo la orientación del Espíritu Santo. El evangelio debe ser proclamado en toda su pureza. Las corrientes de aguas vivas están ensanchando y profundizando su curso. De lugares cercanos y distantes, algunos serán llamados a dejar el arado y las actividades comerciales más comunes para relacionarse con hombres de experiencia, y, en la medida que aprendan a testificar con eficiencia, proclamarán la verdad con poder. Gracias a la maravillosa obra de la providencia serán removidas montañas de dificultades. El mensaje que significa mucho para los que habitan sobre el planeta será escuchado y entendido. La gente sabrá qué es la verdad. Adelante, siempre adelante, la obra continuará avanzando hasta que toda la tierra haya sido amonestada. Entonces vendrá el fin.—The Review and Herald, 22 de noviembre de 1906.*6—RP&#10;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9144000" cy="590465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sz="quarter" idx="1"/>
          </p:nvPr>
        </p:nvSpPr>
        <p:spPr>
          <a:xfrm>
            <a:off x="1027962" y="692696"/>
            <a:ext cx="7072430" cy="5544616"/>
          </a:xfrm>
        </p:spPr>
        <p:txBody>
          <a:bodyPr/>
          <a:lstStyle/>
          <a:p>
            <a:pPr marL="0" indent="0" algn="ctr">
              <a:buNone/>
            </a:pPr>
            <a:endParaRPr lang="es-CO" dirty="0" smtClean="0"/>
          </a:p>
          <a:p>
            <a:pPr marL="0" indent="0" algn="ctr">
              <a:buNone/>
            </a:pPr>
            <a:endParaRPr lang="es-CO" dirty="0"/>
          </a:p>
          <a:p>
            <a:pPr marL="0" indent="0" algn="ctr">
              <a:buNone/>
            </a:pPr>
            <a:r>
              <a:rPr lang="es-CO" sz="4000" b="1" dirty="0" smtClean="0"/>
              <a:t>CUANDO ESTES DESANIMADO, </a:t>
            </a:r>
          </a:p>
          <a:p>
            <a:pPr marL="0" indent="0" algn="ctr">
              <a:buNone/>
            </a:pPr>
            <a:r>
              <a:rPr lang="es-CO" sz="4000" b="1" dirty="0" smtClean="0"/>
              <a:t>RECUERDA </a:t>
            </a:r>
          </a:p>
          <a:p>
            <a:pPr marL="0" indent="0" algn="ctr">
              <a:buNone/>
            </a:pPr>
            <a:r>
              <a:rPr lang="es-CO" sz="4000" b="1" dirty="0" smtClean="0"/>
              <a:t>QUE DIOS TE AMA</a:t>
            </a:r>
            <a:endParaRPr lang="es-CO" sz="4000" b="1" dirty="0"/>
          </a:p>
        </p:txBody>
      </p:sp>
      <p:sp>
        <p:nvSpPr>
          <p:cNvPr id="2" name="1 Rectángulo"/>
          <p:cNvSpPr/>
          <p:nvPr/>
        </p:nvSpPr>
        <p:spPr>
          <a:xfrm>
            <a:off x="4479635" y="2967335"/>
            <a:ext cx="184731" cy="923330"/>
          </a:xfrm>
          <a:prstGeom prst="rect">
            <a:avLst/>
          </a:prstGeom>
          <a:noFill/>
        </p:spPr>
        <p:txBody>
          <a:bodyPr wrap="none" lIns="91440" tIns="45720" rIns="91440" bIns="45720">
            <a:spAutoFit/>
          </a:bodyPr>
          <a:lstStyle/>
          <a:p>
            <a:pPr algn="ctr"/>
            <a:endParaRPr lang="es-CO"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3658260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116632"/>
            <a:ext cx="7467600" cy="2592288"/>
          </a:xfrm>
        </p:spPr>
        <p:txBody>
          <a:bodyPr>
            <a:normAutofit fontScale="90000"/>
          </a:bodyPr>
          <a:lstStyle/>
          <a:p>
            <a:pPr algn="ctr"/>
            <a:r>
              <a:rPr lang="es-CO" dirty="0"/>
              <a:t>Esdras 6:21 </a:t>
            </a:r>
            <a:r>
              <a:rPr lang="es-CO" dirty="0" smtClean="0"/>
              <a:t/>
            </a:r>
            <a:br>
              <a:rPr lang="es-CO" dirty="0" smtClean="0"/>
            </a:br>
            <a:r>
              <a:rPr lang="es-CO" b="1" i="1" dirty="0" smtClean="0"/>
              <a:t>Porque </a:t>
            </a:r>
            <a:r>
              <a:rPr lang="es-CO" b="1" i="1" dirty="0"/>
              <a:t>el Señor les había devuelto la alegría y había hecho que el rey de Persia los ayudara y permitiera reconstruir el templo del Dios de Israel</a:t>
            </a:r>
            <a:r>
              <a:rPr lang="es-CO" b="1" dirty="0"/>
              <a:t>.</a:t>
            </a:r>
          </a:p>
        </p:txBody>
      </p:sp>
      <p:pic>
        <p:nvPicPr>
          <p:cNvPr id="2050" name="Picture 2" descr="Foto: Esdras 6:21 #rpsp | Porque el Señor les había devuelto la alegría y había hecho que el rey de Persia los ayudara y permitiera reconstruir el templo del Dios de Isra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708920"/>
            <a:ext cx="5867400" cy="377991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254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34" y="0"/>
            <a:ext cx="8347450" cy="6284760"/>
          </a:xfrm>
          <a:prstGeom prst="rect">
            <a:avLst/>
          </a:prstGeom>
          <a:noFill/>
          <a:ln>
            <a:noFill/>
          </a:ln>
          <a:effectLst>
            <a:outerShdw dist="35921" dir="2700000" algn="ctr" rotWithShape="0">
              <a:schemeClr val="bg2"/>
            </a:outerShdw>
            <a:softEdge rad="635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2 Marcador de contenido"/>
          <p:cNvSpPr>
            <a:spLocks noGrp="1"/>
          </p:cNvSpPr>
          <p:nvPr>
            <p:ph sz="quarter" idx="1"/>
          </p:nvPr>
        </p:nvSpPr>
        <p:spPr/>
        <p:txBody>
          <a:bodyPr>
            <a:normAutofit/>
          </a:bodyPr>
          <a:lstStyle/>
          <a:p>
            <a:pPr marL="0" indent="0" algn="ctr">
              <a:buNone/>
            </a:pPr>
            <a:r>
              <a:rPr lang="es-CO" sz="3200" b="1" dirty="0" smtClean="0">
                <a:latin typeface="Comic Sans MS" pitchFamily="66" charset="0"/>
              </a:rPr>
              <a:t>LE PEDÍ A DIOS </a:t>
            </a:r>
          </a:p>
          <a:p>
            <a:pPr marL="0" indent="0" algn="ctr">
              <a:buNone/>
            </a:pPr>
            <a:r>
              <a:rPr lang="es-CO" sz="3200" b="1" dirty="0" smtClean="0">
                <a:latin typeface="Comic Sans MS" pitchFamily="66" charset="0"/>
              </a:rPr>
              <a:t>UN AMIGO, Y ÉL ME</a:t>
            </a:r>
          </a:p>
          <a:p>
            <a:pPr marL="0" indent="0" algn="ctr">
              <a:buNone/>
            </a:pPr>
            <a:r>
              <a:rPr lang="es-CO" sz="3200" b="1" dirty="0" smtClean="0">
                <a:latin typeface="Comic Sans MS" pitchFamily="66" charset="0"/>
              </a:rPr>
              <a:t> ENVIÓ A TODOS USTEDES…</a:t>
            </a:r>
            <a:endParaRPr lang="es-CO" sz="3200" b="1" dirty="0">
              <a:latin typeface="Comic Sans MS" pitchFamily="66" charset="0"/>
            </a:endParaRPr>
          </a:p>
        </p:txBody>
      </p:sp>
    </p:spTree>
    <p:extLst>
      <p:ext uri="{BB962C8B-B14F-4D97-AF65-F5344CB8AC3E}">
        <p14:creationId xmlns:p14="http://schemas.microsoft.com/office/powerpoint/2010/main" val="2688327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 Los ojos de Dios están sobre ti y nadie te impedirá vencer. Esdras 5:5 #rps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20688"/>
            <a:ext cx="8208912" cy="57833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7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8272" y="404664"/>
            <a:ext cx="5688632" cy="626469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13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fbexternal-a.akamaihd.net/safe_image.php?d=AQD5CSY810cdTtCN&amp;w=155&amp;h=114&amp;url=http%3A%2F%2Fwww.devocionaldiario.com%2Fwp-content%2Fuploads%2F2010%2F03%2Fel-nos-dio-vi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136903" cy="4824536"/>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sz="quarter" idx="1"/>
          </p:nvPr>
        </p:nvSpPr>
        <p:spPr>
          <a:xfrm>
            <a:off x="0" y="0"/>
            <a:ext cx="9144000" cy="6858000"/>
          </a:xfrm>
        </p:spPr>
        <p:txBody>
          <a:bodyPr/>
          <a:lstStyle/>
          <a:p>
            <a:pPr marL="0" indent="0" algn="ctr">
              <a:buNone/>
            </a:pPr>
            <a:endParaRPr lang="es-CO" dirty="0" smtClean="0"/>
          </a:p>
          <a:p>
            <a:pPr marL="0" indent="0" algn="ctr">
              <a:buNone/>
            </a:pPr>
            <a:r>
              <a:rPr lang="es-CO" sz="3600" b="1" dirty="0" smtClean="0">
                <a:latin typeface="Comic Sans MS" pitchFamily="66" charset="0"/>
              </a:rPr>
              <a:t>ÉL NOS DIO VIDA CUANDO </a:t>
            </a:r>
          </a:p>
          <a:p>
            <a:pPr marL="0" indent="0" algn="ctr">
              <a:buNone/>
            </a:pPr>
            <a:r>
              <a:rPr lang="es-CO" sz="3600" b="1" dirty="0" smtClean="0">
                <a:latin typeface="Comic Sans MS" pitchFamily="66" charset="0"/>
              </a:rPr>
              <a:t>AÚN ESTABAMOS MUERTOS: </a:t>
            </a:r>
          </a:p>
          <a:p>
            <a:pPr marL="0" indent="0" algn="ctr">
              <a:buNone/>
            </a:pPr>
            <a:r>
              <a:rPr lang="es-CO" sz="3600" b="1" dirty="0" smtClean="0">
                <a:latin typeface="Comic Sans MS" pitchFamily="66" charset="0"/>
              </a:rPr>
              <a:t>¿COMO NO NOS DARÁ AHORA,</a:t>
            </a:r>
          </a:p>
          <a:p>
            <a:pPr marL="0" indent="0" algn="ctr">
              <a:buNone/>
            </a:pPr>
            <a:r>
              <a:rPr lang="es-CO" sz="3600" b="1" dirty="0" smtClean="0">
                <a:latin typeface="Comic Sans MS" pitchFamily="66" charset="0"/>
              </a:rPr>
              <a:t> TODAS LAS COSAS?</a:t>
            </a:r>
            <a:endParaRPr lang="es-CO" sz="3600" b="1" dirty="0">
              <a:latin typeface="Comic Sans MS" pitchFamily="66" charset="0"/>
            </a:endParaRPr>
          </a:p>
        </p:txBody>
      </p:sp>
    </p:spTree>
    <p:extLst>
      <p:ext uri="{BB962C8B-B14F-4D97-AF65-F5344CB8AC3E}">
        <p14:creationId xmlns:p14="http://schemas.microsoft.com/office/powerpoint/2010/main" val="109439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80">
                                          <p:stCondLst>
                                            <p:cond delay="0"/>
                                          </p:stCondLst>
                                        </p:cTn>
                                        <p:tgtEl>
                                          <p:spTgt spid="3">
                                            <p:txEl>
                                              <p:pRg st="1" end="1"/>
                                            </p:txEl>
                                          </p:spTgt>
                                        </p:tgtEl>
                                      </p:cBhvr>
                                    </p:animEffect>
                                    <p:anim calcmode="lin" valueType="num">
                                      <p:cBhvr>
                                        <p:cTn id="15"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1" end="1"/>
                                            </p:txEl>
                                          </p:spTgt>
                                        </p:tgtEl>
                                      </p:cBhvr>
                                      <p:to x="100000" y="60000"/>
                                    </p:animScale>
                                    <p:animScale>
                                      <p:cBhvr>
                                        <p:cTn id="21" dur="166" decel="50000">
                                          <p:stCondLst>
                                            <p:cond delay="676"/>
                                          </p:stCondLst>
                                        </p:cTn>
                                        <p:tgtEl>
                                          <p:spTgt spid="3">
                                            <p:txEl>
                                              <p:pRg st="1" end="1"/>
                                            </p:txEl>
                                          </p:spTgt>
                                        </p:tgtEl>
                                      </p:cBhvr>
                                      <p:to x="100000" y="100000"/>
                                    </p:animScale>
                                    <p:animScale>
                                      <p:cBhvr>
                                        <p:cTn id="22" dur="26">
                                          <p:stCondLst>
                                            <p:cond delay="1312"/>
                                          </p:stCondLst>
                                        </p:cTn>
                                        <p:tgtEl>
                                          <p:spTgt spid="3">
                                            <p:txEl>
                                              <p:pRg st="1" end="1"/>
                                            </p:txEl>
                                          </p:spTgt>
                                        </p:tgtEl>
                                      </p:cBhvr>
                                      <p:to x="100000" y="80000"/>
                                    </p:animScale>
                                    <p:animScale>
                                      <p:cBhvr>
                                        <p:cTn id="23" dur="166" decel="50000">
                                          <p:stCondLst>
                                            <p:cond delay="1338"/>
                                          </p:stCondLst>
                                        </p:cTn>
                                        <p:tgtEl>
                                          <p:spTgt spid="3">
                                            <p:txEl>
                                              <p:pRg st="1" end="1"/>
                                            </p:txEl>
                                          </p:spTgt>
                                        </p:tgtEl>
                                      </p:cBhvr>
                                      <p:to x="100000" y="100000"/>
                                    </p:animScale>
                                    <p:animScale>
                                      <p:cBhvr>
                                        <p:cTn id="24" dur="26">
                                          <p:stCondLst>
                                            <p:cond delay="1642"/>
                                          </p:stCondLst>
                                        </p:cTn>
                                        <p:tgtEl>
                                          <p:spTgt spid="3">
                                            <p:txEl>
                                              <p:pRg st="1" end="1"/>
                                            </p:txEl>
                                          </p:spTgt>
                                        </p:tgtEl>
                                      </p:cBhvr>
                                      <p:to x="100000" y="90000"/>
                                    </p:animScale>
                                    <p:animScale>
                                      <p:cBhvr>
                                        <p:cTn id="25" dur="166" decel="50000">
                                          <p:stCondLst>
                                            <p:cond delay="1668"/>
                                          </p:stCondLst>
                                        </p:cTn>
                                        <p:tgtEl>
                                          <p:spTgt spid="3">
                                            <p:txEl>
                                              <p:pRg st="1" end="1"/>
                                            </p:txEl>
                                          </p:spTgt>
                                        </p:tgtEl>
                                      </p:cBhvr>
                                      <p:to x="100000" y="100000"/>
                                    </p:animScale>
                                    <p:animScale>
                                      <p:cBhvr>
                                        <p:cTn id="26" dur="26">
                                          <p:stCondLst>
                                            <p:cond delay="1808"/>
                                          </p:stCondLst>
                                        </p:cTn>
                                        <p:tgtEl>
                                          <p:spTgt spid="3">
                                            <p:txEl>
                                              <p:pRg st="1" end="1"/>
                                            </p:txEl>
                                          </p:spTgt>
                                        </p:tgtEl>
                                      </p:cBhvr>
                                      <p:to x="100000" y="95000"/>
                                    </p:animScale>
                                    <p:animScale>
                                      <p:cBhvr>
                                        <p:cTn id="27" dur="166" decel="50000">
                                          <p:stCondLst>
                                            <p:cond delay="1834"/>
                                          </p:stCondLst>
                                        </p:cTn>
                                        <p:tgtEl>
                                          <p:spTgt spid="3">
                                            <p:txEl>
                                              <p:pRg st="1" end="1"/>
                                            </p:txEl>
                                          </p:spTgt>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wipe(down)">
                                      <p:cBhvr>
                                        <p:cTn id="30" dur="580">
                                          <p:stCondLst>
                                            <p:cond delay="0"/>
                                          </p:stCondLst>
                                        </p:cTn>
                                        <p:tgtEl>
                                          <p:spTgt spid="3">
                                            <p:txEl>
                                              <p:pRg st="2" end="2"/>
                                            </p:txEl>
                                          </p:spTgt>
                                        </p:tgtEl>
                                      </p:cBhvr>
                                    </p:animEffect>
                                    <p:anim calcmode="lin" valueType="num">
                                      <p:cBhvr>
                                        <p:cTn id="31"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2" end="2"/>
                                            </p:txEl>
                                          </p:spTgt>
                                        </p:tgtEl>
                                      </p:cBhvr>
                                      <p:to x="100000" y="60000"/>
                                    </p:animScale>
                                    <p:animScale>
                                      <p:cBhvr>
                                        <p:cTn id="37" dur="166" decel="50000">
                                          <p:stCondLst>
                                            <p:cond delay="676"/>
                                          </p:stCondLst>
                                        </p:cTn>
                                        <p:tgtEl>
                                          <p:spTgt spid="3">
                                            <p:txEl>
                                              <p:pRg st="2" end="2"/>
                                            </p:txEl>
                                          </p:spTgt>
                                        </p:tgtEl>
                                      </p:cBhvr>
                                      <p:to x="100000" y="100000"/>
                                    </p:animScale>
                                    <p:animScale>
                                      <p:cBhvr>
                                        <p:cTn id="38" dur="26">
                                          <p:stCondLst>
                                            <p:cond delay="1312"/>
                                          </p:stCondLst>
                                        </p:cTn>
                                        <p:tgtEl>
                                          <p:spTgt spid="3">
                                            <p:txEl>
                                              <p:pRg st="2" end="2"/>
                                            </p:txEl>
                                          </p:spTgt>
                                        </p:tgtEl>
                                      </p:cBhvr>
                                      <p:to x="100000" y="80000"/>
                                    </p:animScale>
                                    <p:animScale>
                                      <p:cBhvr>
                                        <p:cTn id="39" dur="166" decel="50000">
                                          <p:stCondLst>
                                            <p:cond delay="1338"/>
                                          </p:stCondLst>
                                        </p:cTn>
                                        <p:tgtEl>
                                          <p:spTgt spid="3">
                                            <p:txEl>
                                              <p:pRg st="2" end="2"/>
                                            </p:txEl>
                                          </p:spTgt>
                                        </p:tgtEl>
                                      </p:cBhvr>
                                      <p:to x="100000" y="100000"/>
                                    </p:animScale>
                                    <p:animScale>
                                      <p:cBhvr>
                                        <p:cTn id="40" dur="26">
                                          <p:stCondLst>
                                            <p:cond delay="1642"/>
                                          </p:stCondLst>
                                        </p:cTn>
                                        <p:tgtEl>
                                          <p:spTgt spid="3">
                                            <p:txEl>
                                              <p:pRg st="2" end="2"/>
                                            </p:txEl>
                                          </p:spTgt>
                                        </p:tgtEl>
                                      </p:cBhvr>
                                      <p:to x="100000" y="90000"/>
                                    </p:animScale>
                                    <p:animScale>
                                      <p:cBhvr>
                                        <p:cTn id="41" dur="166" decel="50000">
                                          <p:stCondLst>
                                            <p:cond delay="1668"/>
                                          </p:stCondLst>
                                        </p:cTn>
                                        <p:tgtEl>
                                          <p:spTgt spid="3">
                                            <p:txEl>
                                              <p:pRg st="2" end="2"/>
                                            </p:txEl>
                                          </p:spTgt>
                                        </p:tgtEl>
                                      </p:cBhvr>
                                      <p:to x="100000" y="100000"/>
                                    </p:animScale>
                                    <p:animScale>
                                      <p:cBhvr>
                                        <p:cTn id="42" dur="26">
                                          <p:stCondLst>
                                            <p:cond delay="1808"/>
                                          </p:stCondLst>
                                        </p:cTn>
                                        <p:tgtEl>
                                          <p:spTgt spid="3">
                                            <p:txEl>
                                              <p:pRg st="2" end="2"/>
                                            </p:txEl>
                                          </p:spTgt>
                                        </p:tgtEl>
                                      </p:cBhvr>
                                      <p:to x="100000" y="95000"/>
                                    </p:animScale>
                                    <p:animScale>
                                      <p:cBhvr>
                                        <p:cTn id="43" dur="166" decel="50000">
                                          <p:stCondLst>
                                            <p:cond delay="1834"/>
                                          </p:stCondLst>
                                        </p:cTn>
                                        <p:tgtEl>
                                          <p:spTgt spid="3">
                                            <p:txEl>
                                              <p:pRg st="2" end="2"/>
                                            </p:txEl>
                                          </p:spTgt>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wipe(down)">
                                      <p:cBhvr>
                                        <p:cTn id="46" dur="580">
                                          <p:stCondLst>
                                            <p:cond delay="0"/>
                                          </p:stCondLst>
                                        </p:cTn>
                                        <p:tgtEl>
                                          <p:spTgt spid="3">
                                            <p:txEl>
                                              <p:pRg st="3" end="3"/>
                                            </p:txEl>
                                          </p:spTgt>
                                        </p:tgtEl>
                                      </p:cBhvr>
                                    </p:animEffect>
                                    <p:anim calcmode="lin" valueType="num">
                                      <p:cBhvr>
                                        <p:cTn id="47"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52" dur="26">
                                          <p:stCondLst>
                                            <p:cond delay="650"/>
                                          </p:stCondLst>
                                        </p:cTn>
                                        <p:tgtEl>
                                          <p:spTgt spid="3">
                                            <p:txEl>
                                              <p:pRg st="3" end="3"/>
                                            </p:txEl>
                                          </p:spTgt>
                                        </p:tgtEl>
                                      </p:cBhvr>
                                      <p:to x="100000" y="60000"/>
                                    </p:animScale>
                                    <p:animScale>
                                      <p:cBhvr>
                                        <p:cTn id="53" dur="166" decel="50000">
                                          <p:stCondLst>
                                            <p:cond delay="676"/>
                                          </p:stCondLst>
                                        </p:cTn>
                                        <p:tgtEl>
                                          <p:spTgt spid="3">
                                            <p:txEl>
                                              <p:pRg st="3" end="3"/>
                                            </p:txEl>
                                          </p:spTgt>
                                        </p:tgtEl>
                                      </p:cBhvr>
                                      <p:to x="100000" y="100000"/>
                                    </p:animScale>
                                    <p:animScale>
                                      <p:cBhvr>
                                        <p:cTn id="54" dur="26">
                                          <p:stCondLst>
                                            <p:cond delay="1312"/>
                                          </p:stCondLst>
                                        </p:cTn>
                                        <p:tgtEl>
                                          <p:spTgt spid="3">
                                            <p:txEl>
                                              <p:pRg st="3" end="3"/>
                                            </p:txEl>
                                          </p:spTgt>
                                        </p:tgtEl>
                                      </p:cBhvr>
                                      <p:to x="100000" y="80000"/>
                                    </p:animScale>
                                    <p:animScale>
                                      <p:cBhvr>
                                        <p:cTn id="55" dur="166" decel="50000">
                                          <p:stCondLst>
                                            <p:cond delay="1338"/>
                                          </p:stCondLst>
                                        </p:cTn>
                                        <p:tgtEl>
                                          <p:spTgt spid="3">
                                            <p:txEl>
                                              <p:pRg st="3" end="3"/>
                                            </p:txEl>
                                          </p:spTgt>
                                        </p:tgtEl>
                                      </p:cBhvr>
                                      <p:to x="100000" y="100000"/>
                                    </p:animScale>
                                    <p:animScale>
                                      <p:cBhvr>
                                        <p:cTn id="56" dur="26">
                                          <p:stCondLst>
                                            <p:cond delay="1642"/>
                                          </p:stCondLst>
                                        </p:cTn>
                                        <p:tgtEl>
                                          <p:spTgt spid="3">
                                            <p:txEl>
                                              <p:pRg st="3" end="3"/>
                                            </p:txEl>
                                          </p:spTgt>
                                        </p:tgtEl>
                                      </p:cBhvr>
                                      <p:to x="100000" y="90000"/>
                                    </p:animScale>
                                    <p:animScale>
                                      <p:cBhvr>
                                        <p:cTn id="57" dur="166" decel="50000">
                                          <p:stCondLst>
                                            <p:cond delay="1668"/>
                                          </p:stCondLst>
                                        </p:cTn>
                                        <p:tgtEl>
                                          <p:spTgt spid="3">
                                            <p:txEl>
                                              <p:pRg st="3" end="3"/>
                                            </p:txEl>
                                          </p:spTgt>
                                        </p:tgtEl>
                                      </p:cBhvr>
                                      <p:to x="100000" y="100000"/>
                                    </p:animScale>
                                    <p:animScale>
                                      <p:cBhvr>
                                        <p:cTn id="58" dur="26">
                                          <p:stCondLst>
                                            <p:cond delay="1808"/>
                                          </p:stCondLst>
                                        </p:cTn>
                                        <p:tgtEl>
                                          <p:spTgt spid="3">
                                            <p:txEl>
                                              <p:pRg st="3" end="3"/>
                                            </p:txEl>
                                          </p:spTgt>
                                        </p:tgtEl>
                                      </p:cBhvr>
                                      <p:to x="100000" y="95000"/>
                                    </p:animScale>
                                    <p:animScale>
                                      <p:cBhvr>
                                        <p:cTn id="59" dur="166" decel="50000">
                                          <p:stCondLst>
                                            <p:cond delay="1834"/>
                                          </p:stCondLst>
                                        </p:cTn>
                                        <p:tgtEl>
                                          <p:spTgt spid="3">
                                            <p:txEl>
                                              <p:pRg st="3" end="3"/>
                                            </p:txEl>
                                          </p:spTgt>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3">
                                            <p:txEl>
                                              <p:pRg st="4" end="4"/>
                                            </p:txEl>
                                          </p:spTgt>
                                        </p:tgtEl>
                                        <p:attrNameLst>
                                          <p:attrName>style.visibility</p:attrName>
                                        </p:attrNameLst>
                                      </p:cBhvr>
                                      <p:to>
                                        <p:strVal val="visible"/>
                                      </p:to>
                                    </p:set>
                                    <p:animEffect transition="in" filter="wipe(down)">
                                      <p:cBhvr>
                                        <p:cTn id="62" dur="580">
                                          <p:stCondLst>
                                            <p:cond delay="0"/>
                                          </p:stCondLst>
                                        </p:cTn>
                                        <p:tgtEl>
                                          <p:spTgt spid="3">
                                            <p:txEl>
                                              <p:pRg st="4" end="4"/>
                                            </p:txEl>
                                          </p:spTgt>
                                        </p:tgtEl>
                                      </p:cBhvr>
                                    </p:animEffect>
                                    <p:anim calcmode="lin" valueType="num">
                                      <p:cBhvr>
                                        <p:cTn id="63"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8" dur="26">
                                          <p:stCondLst>
                                            <p:cond delay="650"/>
                                          </p:stCondLst>
                                        </p:cTn>
                                        <p:tgtEl>
                                          <p:spTgt spid="3">
                                            <p:txEl>
                                              <p:pRg st="4" end="4"/>
                                            </p:txEl>
                                          </p:spTgt>
                                        </p:tgtEl>
                                      </p:cBhvr>
                                      <p:to x="100000" y="60000"/>
                                    </p:animScale>
                                    <p:animScale>
                                      <p:cBhvr>
                                        <p:cTn id="69" dur="166" decel="50000">
                                          <p:stCondLst>
                                            <p:cond delay="676"/>
                                          </p:stCondLst>
                                        </p:cTn>
                                        <p:tgtEl>
                                          <p:spTgt spid="3">
                                            <p:txEl>
                                              <p:pRg st="4" end="4"/>
                                            </p:txEl>
                                          </p:spTgt>
                                        </p:tgtEl>
                                      </p:cBhvr>
                                      <p:to x="100000" y="100000"/>
                                    </p:animScale>
                                    <p:animScale>
                                      <p:cBhvr>
                                        <p:cTn id="70" dur="26">
                                          <p:stCondLst>
                                            <p:cond delay="1312"/>
                                          </p:stCondLst>
                                        </p:cTn>
                                        <p:tgtEl>
                                          <p:spTgt spid="3">
                                            <p:txEl>
                                              <p:pRg st="4" end="4"/>
                                            </p:txEl>
                                          </p:spTgt>
                                        </p:tgtEl>
                                      </p:cBhvr>
                                      <p:to x="100000" y="80000"/>
                                    </p:animScale>
                                    <p:animScale>
                                      <p:cBhvr>
                                        <p:cTn id="71" dur="166" decel="50000">
                                          <p:stCondLst>
                                            <p:cond delay="1338"/>
                                          </p:stCondLst>
                                        </p:cTn>
                                        <p:tgtEl>
                                          <p:spTgt spid="3">
                                            <p:txEl>
                                              <p:pRg st="4" end="4"/>
                                            </p:txEl>
                                          </p:spTgt>
                                        </p:tgtEl>
                                      </p:cBhvr>
                                      <p:to x="100000" y="100000"/>
                                    </p:animScale>
                                    <p:animScale>
                                      <p:cBhvr>
                                        <p:cTn id="72" dur="26">
                                          <p:stCondLst>
                                            <p:cond delay="1642"/>
                                          </p:stCondLst>
                                        </p:cTn>
                                        <p:tgtEl>
                                          <p:spTgt spid="3">
                                            <p:txEl>
                                              <p:pRg st="4" end="4"/>
                                            </p:txEl>
                                          </p:spTgt>
                                        </p:tgtEl>
                                      </p:cBhvr>
                                      <p:to x="100000" y="90000"/>
                                    </p:animScale>
                                    <p:animScale>
                                      <p:cBhvr>
                                        <p:cTn id="73" dur="166" decel="50000">
                                          <p:stCondLst>
                                            <p:cond delay="1668"/>
                                          </p:stCondLst>
                                        </p:cTn>
                                        <p:tgtEl>
                                          <p:spTgt spid="3">
                                            <p:txEl>
                                              <p:pRg st="4" end="4"/>
                                            </p:txEl>
                                          </p:spTgt>
                                        </p:tgtEl>
                                      </p:cBhvr>
                                      <p:to x="100000" y="100000"/>
                                    </p:animScale>
                                    <p:animScale>
                                      <p:cBhvr>
                                        <p:cTn id="74" dur="26">
                                          <p:stCondLst>
                                            <p:cond delay="1808"/>
                                          </p:stCondLst>
                                        </p:cTn>
                                        <p:tgtEl>
                                          <p:spTgt spid="3">
                                            <p:txEl>
                                              <p:pRg st="4" end="4"/>
                                            </p:txEl>
                                          </p:spTgt>
                                        </p:tgtEl>
                                      </p:cBhvr>
                                      <p:to x="100000" y="95000"/>
                                    </p:animScale>
                                    <p:animScale>
                                      <p:cBhvr>
                                        <p:cTn id="75"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oto: Hoy celebramos 150 años de la organización de la IASD, comparte esta foto, y juntos digamos: Maranat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836712"/>
            <a:ext cx="8352928" cy="3960440"/>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sz="quarter" idx="1"/>
          </p:nvPr>
        </p:nvSpPr>
        <p:spPr>
          <a:xfrm>
            <a:off x="838200" y="188640"/>
            <a:ext cx="7467600" cy="4873752"/>
          </a:xfrm>
        </p:spPr>
        <p:txBody>
          <a:bodyPr>
            <a:normAutofit/>
          </a:bodyPr>
          <a:lstStyle/>
          <a:p>
            <a:pPr marL="0" indent="0" algn="ctr">
              <a:buNone/>
            </a:pPr>
            <a:r>
              <a:rPr lang="es-CO" sz="3200" dirty="0" smtClean="0"/>
              <a:t>UNA FECHA MEMORABLE</a:t>
            </a:r>
            <a:endParaRPr lang="es-CO" sz="3200" dirty="0"/>
          </a:p>
        </p:txBody>
      </p:sp>
      <p:sp>
        <p:nvSpPr>
          <p:cNvPr id="2" name="1 Rectángulo"/>
          <p:cNvSpPr/>
          <p:nvPr/>
        </p:nvSpPr>
        <p:spPr>
          <a:xfrm>
            <a:off x="395536" y="4825344"/>
            <a:ext cx="8208912" cy="2031325"/>
          </a:xfrm>
          <a:prstGeom prst="rect">
            <a:avLst/>
          </a:prstGeom>
        </p:spPr>
        <p:txBody>
          <a:bodyPr wrap="square">
            <a:spAutoFit/>
          </a:bodyPr>
          <a:lstStyle/>
          <a:p>
            <a:pPr algn="ctr"/>
            <a:r>
              <a:rPr lang="es-CO" b="1" dirty="0"/>
              <a:t>En el momento de su organización, es decir, en </a:t>
            </a:r>
            <a:r>
              <a:rPr lang="es-CO" b="1" dirty="0" smtClean="0"/>
              <a:t>mayo 21 </a:t>
            </a:r>
            <a:r>
              <a:rPr lang="es-CO" b="1" dirty="0"/>
              <a:t>de </a:t>
            </a:r>
            <a:r>
              <a:rPr lang="es-CO" b="1" dirty="0">
                <a:hlinkClick r:id="rId3" tooltip="1863"/>
              </a:rPr>
              <a:t>1863</a:t>
            </a:r>
            <a:r>
              <a:rPr lang="es-CO" b="1" dirty="0"/>
              <a:t>, contaba con 3500 </a:t>
            </a:r>
            <a:r>
              <a:rPr lang="es-CO" b="1" dirty="0" smtClean="0"/>
              <a:t>miembros, 125 iglesias. Actualmente la iglesia hace presencia en 225 países, con 22’000,000 de miembros. Además, </a:t>
            </a:r>
            <a:r>
              <a:rPr lang="es-CO" b="1" dirty="0"/>
              <a:t> l</a:t>
            </a:r>
            <a:r>
              <a:rPr lang="es-CO" b="1" dirty="0" smtClean="0"/>
              <a:t>a </a:t>
            </a:r>
            <a:r>
              <a:rPr lang="es-CO" b="1" dirty="0"/>
              <a:t>iglesia administra numerosas escuelas, universidades, hospitales, clínicas, institutos y casas editoriales en todo el </a:t>
            </a:r>
            <a:r>
              <a:rPr lang="es-CO" b="1" dirty="0" smtClean="0"/>
              <a:t>mundo. Si Dios ha hecho este gran milagro con su iglesia durante 150 años, ¿Qué no podrá hacer por usted?</a:t>
            </a:r>
            <a:endParaRPr lang="es-CO" b="1" dirty="0"/>
          </a:p>
        </p:txBody>
      </p:sp>
    </p:spTree>
    <p:extLst>
      <p:ext uri="{BB962C8B-B14F-4D97-AF65-F5344CB8AC3E}">
        <p14:creationId xmlns:p14="http://schemas.microsoft.com/office/powerpoint/2010/main" val="3051207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inVertical)">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211"/>
            <a:ext cx="8779776" cy="6647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66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heel(1)">
                                      <p:cBhvr>
                                        <p:cTn id="7"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to: Salmos 40:1-2&#10;&#10;1 Puse en el Señor toda mi esperanza;&#10;    él se inclinó hacia mí y escuchó mi clamor.&#10;2 Me sacó de la fosa de la muerte,&#10;    del lodo y del pantano;&#10;puso mis pies sobre una roca,&#10;    y me plantó en terreno fir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0" y="-1"/>
            <a:ext cx="8653636" cy="685800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49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oto: El Hijo es toda plenitud de la Divinidad manifestada. La Palabra de Dios declara que él es &quot;la imagen misma de su sustancia&quot; (Heb. 1: 3). &quot;Porque de tal manera amó Dios al mundo, que ha dado a su Hijo unigénito, para que todo aquel que en él cree, no se pierda, mas tenga vida eterna&quot; (Juan 3: 16). Aquí se muestra la personalidad del Padre. El Consolador que Cristo prometió enviar después de ascender al cielo, es el Espíritu en toda la plenitud de la Divinidad, poniendo de manifiesto el poder de la gracia divina a todos los que reciben a Cristo y creen en él como un Salvador personal. Hay tres personas vivientes en el trío celestial; en el nombre de estos tres grandes poderes -el Padre, el Hijo y el Espíritu Santo- son bautizados los que reciben a Cristo mediante la fe, y esos poderes colaborarán con los súbditos obedientes del cielo en sus esfuerzos por vivir la nueva vida en Cristo&quot; (Special Testimonies, Serie B, Nº 7, págs. 62, 63. Año 19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193" y="0"/>
            <a:ext cx="8707279"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94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53233">
            <a:off x="1790204" y="607013"/>
            <a:ext cx="5056123" cy="585667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0786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oto: hehehe ya lo sabes, lo importante es la actitu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8822"/>
            <a:ext cx="8892480" cy="67687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715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2000"/>
                                        <p:tgtEl>
                                          <p:spTgt spid="11266"/>
                                        </p:tgtEl>
                                      </p:cBhvr>
                                    </p:animEffect>
                                    <p:anim calcmode="lin" valueType="num">
                                      <p:cBhvr>
                                        <p:cTn id="8" dur="2000" fill="hold"/>
                                        <p:tgtEl>
                                          <p:spTgt spid="11266"/>
                                        </p:tgtEl>
                                        <p:attrNameLst>
                                          <p:attrName>ppt_w</p:attrName>
                                        </p:attrNameLst>
                                      </p:cBhvr>
                                      <p:tavLst>
                                        <p:tav tm="0" fmla="#ppt_w*sin(2.5*pi*$)">
                                          <p:val>
                                            <p:fltVal val="0"/>
                                          </p:val>
                                        </p:tav>
                                        <p:tav tm="100000">
                                          <p:val>
                                            <p:fltVal val="1"/>
                                          </p:val>
                                        </p:tav>
                                      </p:tavLst>
                                    </p:anim>
                                    <p:anim calcmode="lin" valueType="num">
                                      <p:cBhvr>
                                        <p:cTn id="9" dur="2000" fill="hold"/>
                                        <p:tgtEl>
                                          <p:spTgt spid="1126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oto: ¡Oh Jehová, cuánto se han multiplicado mis adversarios!&#10;Muchos son los que se levantan contra mí.&#10;Muchos son los que dicen de mí: No hay para él salvación en Dios. &#10;Mas tú, Jehová, eres escudo alrededor de mí; Mi gloria, y el que &#10;levanta mi cabeza.&#10;Con mi voz clamé a Jehová, Y él me respondió desde su monte santo. &#10;Yo me acosté y dormí, Y desperté, porque Jehová me sustentaba.&#10;No temeré a diez millares de gente, Que pusieren sitio contra mí.&#10;Levántate, Jehová; sálvame, Dios mío; Porque tú heriste a todos &#10;mis enemigos en la mejilla; Los dientes de los perversos quebrantaste.&#10;La salvación es de Jehová; Sobre tu pueblo sea tu bendición. &#10;Salmo 3&#10;&#10;¡Feliz Sem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568" y="56388"/>
            <a:ext cx="9361040" cy="589289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7731501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66253">
            <a:off x="967368" y="934944"/>
            <a:ext cx="6855690" cy="5296793"/>
          </a:xfrm>
          <a:prstGeom prst="rect">
            <a:avLst/>
          </a:prstGeom>
          <a:noFill/>
          <a:ln>
            <a:noFill/>
          </a:ln>
          <a:effectLst>
            <a:glow rad="228600">
              <a:schemeClr val="accent4">
                <a:satMod val="175000"/>
                <a:alpha val="40000"/>
              </a:schemeClr>
            </a:glow>
            <a:outerShdw blurRad="50800" dist="38100" dir="13500000" algn="br" rotWithShape="0">
              <a:prstClr val="black">
                <a:alpha val="40000"/>
              </a:prstClr>
            </a:outerShdw>
            <a:reflection blurRad="6350" stA="50000" endA="275" endPos="40000" dist="101600" dir="5400000" sy="-100000" algn="bl" rotWithShape="0"/>
            <a:softEdge rad="12700"/>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2228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oto: Sabe usted que hay un día sumamente importante que casi todo el mundo ha olvidado? ¡Es sorprendente que sólo pocas personas estén al tanto de esto, porque es uno de los días más importantes en la historia de la humanidad! No es tan sólo un día en el pasado, sino que tiene vigencia en el presente y en el futuro. Es más, lo que sucedió en ese olvidado día puede tener un profundo impacto en su vida. ¿Desea conocer algunos asombrosos datos acerca de este día perdido en la historia? Entonces, lea cuidadosamente esta Guía de Estudio.&#10;&#10;1. ¿Qué día de la semana observó Cristo?&#10;&#10;&quot;Vino [Cristo] a Nazaret, donde se había criado; y entró, conforme a su costumbre, el día del sábado en la sinagoga, y se levantó a leer&quot; (Lucas 4:16).&#10;Respuesta: Jesús guardó el Sábado como día santo. &#10;&#10;2. ¿Qué día de la semana es el Sábado?&#10;&quot;El séptimo día será reposo para Jehová tu Dios&quot; (Exodo 20:10). &quot;Y como pasó el sábado... muy de mañana, el primer día de la semana, vienen al sepulcro&quot; (Marcos 16:1-2).&#10;Respuesta: El día de reposo es el séptimo día de la semana, no el primer día (Domingo), como muchos creen. Nótese que en los pasajes mencionados el Sábado es el día que viene precisamente antes del primer día de la semana.&#10;Dios estableció el Sábado en la Semana de la Creación.&#10;&#10;&#10;3. ¿Quién hizo el Sábado y cuándo?&#10;&quot;En el principio crió Dios los cielos y la tierra&quot;. &quot;Y acabó Dios en el día séptimo su obra que hizo y reposó el día séptimo de toda su obra que había hecho. Y bendijo Dios al día séptimo y santificólo porque en él reposó de toda su obra que había Dios criado y hecho&quot; (Génesis 1:1; 2:2-3).&#10;&#10;Respuesta: Dios apartó el Sábado en la creación, cuando hizo el mundo. Descansó el Sábado, y bendijo ese día y lo santificó [lo apartó para un uso santo]&#10;&#10;&#10;4. ¿Qué dice Dios en los DiezMandamientos (que escribió con su propio dedo), acerca de la observancia del Sábado ?&#10;&quot;Acordarte has del día del reposo para santificarlo: seis días trabajarás, y harás toda tu obra mas el séptimo día será reposo para Jehová tu Dios: no hagas en él obra alguna, tú, ni tu hijo, ni tu hija, ni tu siervo, ni tu criada, ni tu bestia, ni tu extranjero que está dentro de tus puertas: porque en seis días hizo Jehová los cielos y la tierra, la mar y todas las cosas que en ellos hay, y reposó en el séptimo día: por tanto Jehová bendijo el día del reposo y lo santificó&quot; (Exodo 20:8-11). &quot;Y dióme Jehová las dos tablas de piedra escritas con el dedo de Dios&quot; (Deuteronomio 9:10).&#10;&#10;Respuesta: En el cuarto de los Diez Mandamientos, Dios nos ordena observar el séptimo día como descanso santo. Dios sabía que los hombres olvidarían Su Sábado, de manera que él comenzó el mandamiento con la expresión &quot;acordarte has&quot;. El no ha ordenado a nadie, en ninguna parte, observar ningún otro día.&#10;&#10;&#10;5. ¿Pero no ha habido cambios en los Diez Mandamientos?&#10;Jesús dice: &quot;Más fácil cosa es pasar el cielo y la tierra, que frustrarse un tilde de la ley&quot; (Lucas 16:17). Dios dice: &quot;No olvidaré mi pacto, ni mudaré lo que ha salido de mis labios&quot; (Salmos 89:34). Los Diez Mandamientos salieron de sus labios. Exodo 20:1 dice: &quot;Y habló Dios todas estas palabras, diciendo...&quot; [y entonces siguen los Diez Mandamientos en los versículos 2-17].&#10;&#10;Respuesta: ¡Claro que no! Es totalmente imposible que cambie una parte de la Ley de Dios. Todos los Diez Mandamientos están en vigencia hoy.&#10;Pablo y los otros líderes apostólicos guardaron el séptimo día como el día santo de reposo.&#10;&#10;&#10;6. ¿Observaron el Sábado los apóstoles?&#10;&quot;Y Pablo, como acostumbraba, entró a ellos, y por tres sábados disputó con ellos de las Escrituras&quot; (Hechos 17:2). &quot;Ellos [Pablo y Bernabé]... entrando en la sinagoga un día de sábado, sentáronse&quot; (Hechos 3:14). &quot;Y un día de sábado salimos de la puerta junto al río, donde solía ser la oración; y sentándonos, hablamos a las mujeres que se habían juntado&quot; (Hechos 16:13). &quot;Y disputaba en la sinagoga todos los sábados y persuadía a judíos y a griegos&quot; (Hechos 18:4).&#10;&#10;Respuesta: Sí, el libro de los Hechos afirma claramente que los apóstoles y la iglesia primitiva guardaban el Sábado.&#10;Los apóstoles enseñaron a los gentiles a observar la santidad del Sábado.&#10;&#10;&#10;7. ¿Adoraban también los gentiles en el día Sábado?&#10;Dios lo ordenó:&#10;&quot;Bienaventurado el hombre... que guarda el sábado de profanarlo... &quot;Y el hijo del extranjero, allegado a Jehová... todos los que guardaren el sábado de profanarlo... yo los llevaré al monte de mi santidad, y los recrearé en mi casa de oración... porque mi casa, casa de oración será llamada de &quot;todos los pueblos&quot; (Isaías 56:2-7), [el énfasis es nuestro]&#10;Los gentiles lo guardaron:&#10;&quot;Y saliendo ellos de la sinagoga de los judíos, los gentiles les rogaron que el sábado siguiente les hablasen estas palabras&quot; &quot;Y el sábado siguiente se juntó casi toda la ciudad a oír la Palabra de Dios” (Hechos 13:42, 44), [el énfasis es nuestro]. &quot;Y disputaba en la sinagoga todos los sábados, y persuadía a judíos y a griegos&quot; (Hechos 18:4).&#10;&#10;Respuesta: Sí. Los apóstoles, en la iglesia del Nuevo Testamento, obedecían los mandamientos de Dios y se reunían con los gentiles convertidos a adorar a Dios en Sábado. Nunca jamás se refieren al Domingo como día santo.&#10;&#10;&#10;8. Pero, ¿no fue la observancia del Sábado, transferida al Domingo en ocasión de la muerte o resurrección de Cristo?&#10;Respuesta: No. No existe ni siquiera el más remoto rastro de que el Sábado fuera cambiado en ocasión de la muerte o de la resurrección de Cristo. La Biblia enseña precisamente lo opuesto. Revise cuidadosamente las siguientes evidencias:&#10;&#10;A. Dios bendijo el Sábado.&#10;&quot;Jehová bendijo el día del reposo&quot; (Exodo 20:11). &quot;Y bendijo al día séptimo, y lo santificó&quot; (Génesis 2:3).&#10;&#10;B. Cristo esperaba que su pueblo continuara guardando el Sábado para el año 70 d.C., cuando Jerusalén fue destruida.&#10;Sabiendo que Jerusalén sería destruida en el año 70 d.C., Jesús amonestó a sus seguidores de ese tiempo, diciendo: &quot;Orad, pues, que vuestra huida [de Jerusalén] no sea en invierno ni en sábado.&quot; (Mateo 24:20). Jesús expresó claramente que él esperaba que el Sábado fuera guardado aun cuarenta años después de su resurrección. De hecho, ninguna insinuación de un cambio se hace en ningún lugar de las Escrituras.&#10;&#10;C. Las mujeres que vinieron a ungir el cuerpo de Cristo a su muerte guardaron el Sábado. Jesús murió &quot;la víspera del sábado&quot; (Marcos 15:37, 42), este es el día que hoy se denomina &quot;Viernes Santo&quot;.&#10;Las mujeres prepararon especias y ungüentos para ungir su cuerpo entonces &quot;reposaron el sábado, conforme al mandamiento&quot; (Lucas 23:56). Sólo cuando &quot;pasó el sábado&quot; (Marcos 16:1), vinieron las mujeres, ya en &quot;el primer día de la semana&quot; (Marcos 16:2), para continuar su triste tarea. Ellas se enteraron que &quot;Jesús había resucitado temprano en la mañana del primer día de la semana&quot; (vers. 9).Este día es comúnmente llamado Domingo de Resurrección. Note el día que antecede al Domingo de Resurrección es el día que hoy llamamos Sábado de Gloria o Sábado Santo.&#10;&#10;D. San Lucas, el seguidor de Cristo, escribió dos de los libros de la Biblia, el Evangelio que lleva su nombre y Hechos de los Apóstoles. &#10;El dice en Hechos 1:1-3, que en el libro de Lucas, él escribió acerca de &quot;todas las cosas&quot; que Jesús enseñó. Pero él nunca escribió nada acerca de la observancia del domingo o de algún cambio respecto al Sábado.&#10;&#10;&#10;9. Algunos dicen que el Sábado será observado en el cielo. ¿Es cierto esto?&#10;&quot;Como los cielos nuevos y la nueva tierra, que yo hago, permanecen delante de mí, dice Jehová, así permanecerá vuestra simiente y vuestro nombre. Y será que de mes en mes, y de sábado en sábado, vendrá toda carne a adorar delante de mí, dijo Jehová&quot; (Isaías 66:22-23).&#10;&#10;Respuesta: Sí, la Biblia dice que en la nueva tierra los redimidos de todas las edades guardarán el Sábado.&#10;En el reino eterno de Dios todos guardarán el Sábado.&#10;&#10;&#10;10. ¿Pero no es el Domingo el día del Señor?&#10;&quot;Si retrajeres del sábado tu pie [si lo dejares de pisotear], de hacer tu voluntad en mi día santo...&quot; (Isaías 58:13). &quot;Porque Señor es del sábado el Hijo del hombre&quot; (Mateo 12:8).&#10;&#10;Respuesta: La Biblia habla del &quot;día del Señor&quot; en Apocalipsis 1:10. De manera que el Señor tiene un día especial. Pero ningún versículo de las Escrituras dice que el domingo es el día del Señor. En realidad la Biblia llama al Sábado el día del Señor. El único día que bendijo el Señor, el único día reclamado por él como su día, es el sábado, el séptimo día.&#10;El día del Señor es el Sábado, no el Domingo.&#10;&#10;&#10;11. ¿No debería yo guardar el Domingo en honor a la resurrección?&#10;&quot;No sabéis que todos los que somos bautizados en Cristo Jesús, somos bautizados en su muerte? Porque somos sepultados juntamente con él a muerte por el bautismo: para que como Cristo resucitó de los muertos por la gloria del Padre así también nosotros andemos en novedad de vida. Porque si fuimos plantados juntamente en él a la semejanza de su muerte, así también lo seremos a la de su resurrección... a fin de que no sirvamos más al pecado&quot; (Romanos 6:3-6).&#10;&#10;Respuesta: ¡No! Así como Usted no está obligado a guardar el viernes en honor a la crucifixión, tampoco tiene la obligación de guardar el domingo en honor a la resurrección. Cristo estableció el precepto del bautismo en honor a su muerte, su sepultura y su resurrección. La Biblia en ninguna parte sugiere santificar el domingo en honor a la resurrección. Honramos a Cristo obedeciéndole (Juan 14:15) y no sustituyendo sus mandatos por requisitos establecidos por los hombres.&#10;Jesús instituyó el bautismo—no la observancia del Domingo—en honor a la resurrección.&#10;&#10;&#10;&#10;12. Si la santificación del Domingo no está en la Biblia, ¿de dónde viene?&#10;Pensará en mudar los tiempos y la ley&quot; (Daniel 7:25). &quot;Habéis invalidado el mandamiento de Dios por vuestra tradición&quot;. &quot;En vano me honran, enseñando doctrinas y mandamientos de hombres&quot; (Mateo 15:6, 9). &quot;Diciendo: Así ha dicho el Señor Jehová; y Jehová no había hablado&quot; (Ezequiel 22:28).&#10;&#10;Respuesta: En tiempos pasados hubo hombres extraviados que se arrogaron el derecho de modificar la santa ley, y anunciaron que el día sagrado de Dios había sido cambiado del Sábado al Domingo. Dios predijo que eso ocurriría, y ocurrió. Este error fue pasado a nuestra incauta generación como una verdad del Evangelio. La santificación del Domingo es una tradición de hombres no inspirados, y quebranta la ley de Dios, que ordena la observancia del Sábado. Sólo Dios puede convertir un día determinado en santo. Dios bendijo el sábado, y cuando él bendice, ningún hombre puede revocar esa bendición (Números 23:20).&#10;Ha habido hombres equivocados que tuvieron la audacia de sustituir el Sábado de la Ley de Dios por el Domingo .&#10;&#10;&#10;13. ¿Acaso no es muy peligroso manipular indebidamente la ley de Dios para intentar cambiarla?&#10;&quot;No añadiréis a la palabra que yo os mando, ni disminuiréis de ella, para que guardéis los mandamientos de Jehová vuestro Dios que yo os ordeno&quot; (Deuteronomio 4:2). &quot;No añadas a sus palabras, porque no te reprenda, y seas hallado mentiroso&quot; (Proverbios 30:6).&#10;&#10;Respuesta: Dios ha prohibido en forma específica y positiva que se cambie su ley quitando o añadiendo algo. Intentar cambiar la ley de Dios es una de las cosas más terribles y peligrosas que alguien puede hacer.&#10;Cambiar la observancia del Sábado al Domingo es un insulto a Dios porque intenta alterar su divina ley..&#10;&#10;&#10;14. ¿Por qué hizo Dios el Sábado?&#10;A. Como señal de la creación&#10;&quot;Acordarte has del día del reposo para santificarlo... Porque en seis días hizo Jehová los cielos y la tierra, la mar y todas las cosas que en ellos hay, y reposó en el séptimo día: por tanto Jehová bendijo el día del reposo y lo santificó&quot; (Exodo 20:8-11).&#10;&#10;B. Como señal de la redención y la santificación.&#10;&quot;Diles también mis sábados, que fuesen por señal entre mí y ellos, para que supiesen que yo soy Jehová que los santifico&quot; (Ezequiel 20:12).&#10;&#10;Respuesta: Dios dio el Sábado como una doble señal: (1) Es una señal de que él creó el mundo en seis días literales de 24 horas cada uno y (2) es también una señal del gran poder de Dios para redimir y santificar a los seres humanos. Seguramente que todo cristiano amará el Sábado como una señal preciosa de la creación y de la redención (Exodo 31:13, 17 Ezequiel 20:12, 20). Es un gran insulto para Dios que los hombres pisoteen el Sábado. En Isaías 58:13-14, Dios nos dice que todos los que esperan ser bendecidos por él deberan dejar de pisotear el Sábado.&#10;El Sábado es una señal del poder de Dios para crear y redimir.&#10;&#10;&#10;15. ¿Cuán importante es la observancia del Sábado?&#10;&quot;El pecado es transgresión de la ley&quot; (1 Juan 3:4). &quot;La paga del pecado es muerte&quot; (Romanos 6:23). &quot;Cualquiera que hubiere guardado toda la ley, y ofendiere en un punto, es hecho culpado de todos&quot; (Santiago 2:10). &quot;Cristo padeció... dejándonos ejemplo, para que vosotros sigáis sus pisadas&quot; (1 Pedro 2:21). &quot;[Cristo] vino a ser causa de eterna salud [salvación] a todos los que le obedecen&quot; (Hebreos 5:9).&#10;&#10;Respuesta: Es un asunto de vida o muerte. La santificación del Sábado se ordena en el cuarto mandamiento de la ley de Dios. ¡La violación deliberada de alguno de los Diez Mandamientos es pecado! Los cristianos seguirán gozosamente el ejemplo de Cristo en la observancia del Sábado. Nuestra única seguridad reside en estudiar cuidadosamente las Escrituras para conocer &quot;bien la palabra de verdad&quot; (2 Timoteo 2:15). Debemos tener el apoyo positivo de las Escrituras para toda práctica cristiana que sigamos.&#10;Quebrantar cualquier mandamiento es pecado.&#10;&#10;&#10;16. ¿Qué siente Dios con respecto a los dirigentes religiosos que pasan por alto el Sábado?&#10;&quot;Sus sacerdotes violentaron mi ley y contaminaron mis santuarios: entre lo santo y lo profano no hicieron diferencia, ni distinguieron entre inmundo y limpio; y de mis sábados escondieron sus ojos, y yo era profanado en medio de ellos&quot;. &quot;Por tanto, derramé sobre ellos mi ira&quot; (Ezequiel 22:26, 31).&#10;&#10;Respuesta: Al pretender desconocer el verdadero Sábado de Dios, los dirigentes religiosos ofenden al gran Dios del cielo. Dios promete un seguro castigo para tales falsos pastores. El no puede tartar este tema livianamente. Jesús condenó a los fariseos por pretender amar a Dios, mientras violaban uno de los mandamientos. Véase: Marcos 7:7-13.&#10;Dios derramará su ira sobre los líderes religiosos que a sabiendas ignoren Su Sábado.&#10;&#10;&#10;17. ¿Me afecta a mí personalmente la observancia del Sábado?&#10;&quot;Si me amáis, guardad mis mandamientos&quot; (Juan 14:15). &quot;De manera que cada uno de nosotros dará a Dios razón de sí&quot; (Romanos 14:12). &quot;El pecado, pues, está en aquel que sabe hacer lo bueno, y no lo hace&quot; (Santiago 4:17). &quot;Bienaventurados los que guardan sus mandamientos, para que su potencia sea en el árbol de la vida, y que entren por las puertas en la ciudad [de Dios]&quot; (Apocalipsis 22:14). &quot;Aquí está la paciencia de los santos aquí están los que guardan los mandamientos de Dios&quot; (Apocalipsis 14:12).&#10;&#10;Respuesta: Sí, positivamente, el Sábado debe ser su día de reposo. Dios lo hizo para Usted, y si usted lo ama a él, lo guardará, porque es uno de sus &#10;mandamientos. Amor sin cumplimiento de los mandamientos de Dios no es de ninguna manera amor (1 Juan 2:4). Usted tendrá que hacer una decisión, no podrá evitarlo. Nadie puede excusarlo de ese deber. Personalmente tendrá que dar cuenta delante de Dios. Dios le pide que lo ame y lo obedezca ahora. &#10;Todo aquel que entre en el cielo y coma del árbol de la vida observará la santidad del Sábado de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9716"/>
            <a:ext cx="8628427" cy="688771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524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ircle(in)">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957392"/>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5718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heel(1)">
                                      <p:cBhvr>
                                        <p:cTn id="7"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F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24" y="1627963"/>
            <a:ext cx="9217024" cy="522922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530222" y="574503"/>
            <a:ext cx="7200800" cy="1077218"/>
          </a:xfrm>
          <a:prstGeom prst="rect">
            <a:avLst/>
          </a:prstGeom>
          <a:noFill/>
        </p:spPr>
        <p:txBody>
          <a:bodyPr wrap="square" rtlCol="0">
            <a:spAutoFit/>
          </a:bodyPr>
          <a:lstStyle/>
          <a:p>
            <a:pPr algn="ctr"/>
            <a:r>
              <a:rPr lang="es-CO" sz="3200" b="1" dirty="0" smtClean="0">
                <a:latin typeface="Comic Sans MS" pitchFamily="66" charset="0"/>
              </a:rPr>
              <a:t>Ten fe el Dios que camina sobre las aguas te ayudará</a:t>
            </a:r>
            <a:endParaRPr lang="es-CO" sz="3200" b="1" dirty="0">
              <a:latin typeface="Comic Sans MS" pitchFamily="66" charset="0"/>
            </a:endParaRPr>
          </a:p>
        </p:txBody>
      </p:sp>
    </p:spTree>
    <p:extLst>
      <p:ext uri="{BB962C8B-B14F-4D97-AF65-F5344CB8AC3E}">
        <p14:creationId xmlns:p14="http://schemas.microsoft.com/office/powerpoint/2010/main" val="1320826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oto: ¿Lo crees as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78" y="0"/>
            <a:ext cx="8851202" cy="6741368"/>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sz="quarter" idx="1"/>
          </p:nvPr>
        </p:nvSpPr>
        <p:spPr>
          <a:xfrm>
            <a:off x="899592" y="188640"/>
            <a:ext cx="7467600" cy="1296144"/>
          </a:xfrm>
        </p:spPr>
        <p:txBody>
          <a:bodyPr>
            <a:normAutofit/>
          </a:bodyPr>
          <a:lstStyle/>
          <a:p>
            <a:pPr marL="0" indent="0" algn="ctr">
              <a:buNone/>
            </a:pPr>
            <a:r>
              <a:rPr lang="es-CO" sz="3200" b="1" dirty="0" smtClean="0"/>
              <a:t>FUIMOS CREADOS PARA ESCALAR MONTAÑAS</a:t>
            </a:r>
            <a:endParaRPr lang="es-CO" sz="3200" b="1" dirty="0"/>
          </a:p>
        </p:txBody>
      </p:sp>
    </p:spTree>
    <p:extLst>
      <p:ext uri="{BB962C8B-B14F-4D97-AF65-F5344CB8AC3E}">
        <p14:creationId xmlns:p14="http://schemas.microsoft.com/office/powerpoint/2010/main" val="2098590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xQSEhUUEhQVFRUWFRUVFRgWFRUVFRcVFxcXFhcYGBYcHSggGBsxHBcYIjEhJSkrLi4uGR81ODMvNyguLi0BCgoKDg0OGxAQGywkICQsLCwsLCwsLCwsLCwsLCwsLCwvLCwsLCwsLCwsLCwsLCwsLCwsLCwsLCwsLCwsLCwsLP/AABEIAMQBAgMBEQACEQEDEQH/xAAcAAABBQEBAQAAAAAAAAAAAAAAAwQFBgcBAgj/xABIEAACAQMCAwYCBwQHBgUFAAABAgMABBESIQUxQQYHEyJRYTJxFEJSYoGRoSMzgpIVU3JzorPBFiRjsbLRNIOT4fEXQ1SUwv/EABsBAQADAQEBAQAAAAAAAAAAAAACAwQBBQYH/8QANxEAAgIBAwIEBAQGAgIDAQAAAAECAxEEEjEhQQUTUWEiMnGBI5GhsRRCwdHh8CQzYvFDUlMV/9oADAMBAAIRAxEAPwDca4AoAoAzQBQBQBQBQBXQFcAV0BQBQHM0B2gCgI7jXHILRNc8gQHZRuWY+iIMsx9gK45JLLJwhKb2xWWZ3xjvOlclbSJY1+3N5nPyjU4X2JY/KslmrivlPb0/gVkutr2+3cq11xy8m/eXU59lkMQ/li0j86yy1c2erX4TpYL5c/X/AHAzy/25Pn4j5/PNVfxFnqy/+C03/wCa/Id2nFLqI5iubhfnKzr/ACSal/Spx1di7lNnhmln/Lj6Fs4J3kzIQt3GJF/rIhpcD1aPOG/hI9lNa69ZGTxLoePqfBJxWaXn27mkcM4lFcRiSFw6HkV9RzBHMEdQdxWxPPB4kouLw+jHddOCN1dJGpeRlRF3ZmIVQPcnYUC6lN4p3l2yZECvcN6qNEX/AKjcx7qGqmd8Im6nw3UW9sL3Krd94d9IfJ4MI9FQyMP43OD/ACis0tY1wj1avA4f/JJ/YZDtnxAHP0ot7GKDH6ID+tQjrJdy1+C0Y5f6E3wfvPlUgXUSuvV4co49zGxIb8GHyrRHUr+ZGG/waUVmqWfZ8mjcI4tFcxiWBw6HqNiD1Vgd1b2O9aU01lHjzhKD2yWGPq6RCgCgOVwBQBmug7XAcoAoDtAFAFAFAFAcoDtAcoDtdBS+23blbTMMAWS4xvneOLPIvjm2Nwg39SBVNt0a17m/Q6CzVS6dF6mU3MzzSGWZ2kkPNmOTj0HRV+6MCvLstlYz67TaWrTRxD8+7OxqDyqmWVyWuQssdVtnGxRUrjeCDkj2Iq5uObjhgpuG4c8I4jNZyGWA8/jQ/BIByDeh9GG4+WQdVGqdb9jFrNHXqY9eklwyQuu8+8kX9mkMPQ7NIwPUZYgA/NTXpPU+iPMq8Hi1ulL8kVW+vZJ2DzyPMw3BkbIB+6vwp/CBVE5yfLPUp0tNXyx/ueoYiflWac1E1x9x0tvWZ2Nk8o9+DUdxzcJSW49KnGyS7hbWK8I4lLZTeNAd+TofglX7L/6NzU+xIOunVOPJk1nh8NRH/wAuz/obdwDjEd3As0WdLZBB+JWBwysPUHb/ANq9ZNNZR8fZXKuThJYaJGukAoAoAoAoAoAoAoAoAoAoAoAoAoAoAoCmd4Xa36IngwkfSJBkHn4Ue48Qj1zkKDzIJ5A1Tdaq457m7QaGWqsx2XLMkiiO5OSSSSSSSSTkkk7k53JNeROeXls+0jCFUdkOiFRDmoqzC6EH15HKJVOchsa3V+i5XBYDOsjIAA54P1jz2HpV9dUuc4zwZrLN0ZJLKXPYd2VloyQSc/8AckE+rYIBPXAqq23f2IVV7G3nkeqlUZLmz2I65kjkDDTJzeRnEeGknWnxdRyDf9m9/wAD7aqr8fDLgjlxe+P3XqRQP4EHBB2IPuK2p9CyMoz+X7ruiejhwMV5kpZeSWRdYqhk45HfCrm45uPDxV1M6mNZoqtjIsUif7t+MG3u/BY/s7jb2WdR5T/Eo0/MJXq6K3PwM8XxvS9FfH7mv16B84FAFAFAFAFAFAFAFAFAFAFAFAFAFAMeNcSS2gkmkPljUsccz6KPUk4A9yKN4Oxi5NRXLMFmuXuJXmlOXkYs3UDoFH3QMAfKvF1F26WT7rSaeOmpUFz3Oxyq2ynP4HH4HkfwrPKEl1Z2N0JvCFU96iWNDlFqBW2NZeEqzZ1EAnLrsQfXHUZ69OfrmrY6lpYa+jM8oPDin0fKJVVrKSbFFSuEHIUCVzJzIpoocycMdMjIyuOHoxDFQSOvX5fKrY2yisIlFrO7uKrFUMnXIVWOuZI5PXh1zJzJ5eKmSSkNJo6mmWxkRV2rDdDpdSGQ+jqQyn8GAP4Vrps2yTJ21q2qUH3RvHA+IC4t4phsJY0kx6agCR+B2r308nw0ouMnF9h9XSIUAUAUAUAUAUAUAUAUAUAUAUAUBl/e5xfU8Vop2AE8vvuViU/iGbHqqVk1Vm2OF3Pb8E02+12viP7lNto8Ln1rxZv4uh9LZJEfYXIyPIQHOAdZYnOSpYHrj51qthJp9c49jHUnWlLbhS75ySqx1jbNTkOEFRbKxZFqLIMLqQpG7gaiqs2PXAzXa4qU0imyTjFtETacXl1oG8NgzBfKrBjq6jzHkN/kDWuVFeHhNYO21TrSk5J5x+pZQKwEDtAFAFAeQtDp6oAocOEUOiE6UTJRZFXaVogzXWzTO6qctYKpOfDlmT8DIXA/JwK+golmtM+P8QgoamaXr+/UuFXGIKAKAKAKAKAKAKAKAKAKAKAKA4aA+feL330m6nmzkSStp3z+zXyR4/gVT+JrydTPdN+x9r4XUqtLH36jkYxivMeU8l/Iyt+HqhzktgYXVg6R6Db9edaJXuS4x6+5VCnHVvOFhew/QVQyxi6CoEGyDv7yQO4LlFU7AADK9CGxk5Pp8q311RcU0slMIxnuc5NY7dOP3LBw3X4aeJ8ekas7HPv7+tYrdu97eCEc7ep2x4ZFDui4PqSSQPQE/CPYelJ3Ts6NkIwjH/ItDeI5YI6sV+IAg4+f5VGVc44bXJ1Ti+GL1AkFAFAFAFAFAFAeZBtQ6iKvBV1ZqqLd3XcQKRmPAw95Imeob6NHKv6I/wClfQaV5qR8v4tHGql74NIrQeaFAFAFAFAFAFAFAFAFAFAFAFAR3aO78G0uJRzSCVx81RiK43g6ll4PnuKRYgueQGPwVSf+S1421zk8H3l1kaa0n9P0Fbm5kDgIDyGBpBDEk51H6uAB169dqRqhte4xznLdhP0wvUlFNY/Y2CyVBkGLqKgQZ6NsjMrMoLLnSSASueePTkKkpySaT5KZRjJ5aHaiqzgjxC18WNo841DGcZ6g7jqNtx6VOqzZNS9CM47lgh7Tgki7nQCMqoGdIXDZOMb5OkaegzW2WqhjHVoruUrWnhLHToTsEelVXngAZPM4GKwSeZN+pYlhJClcOhQBQBQBQBQHGozpFXtXVmmssHd8mI1b14mMf/qaT+hNe/pF+Ej5nxh51T+iNVrSeYFAFAFAFAFAFAFAFAFAFAFAFAQXbpc8OvMf/jTf5bVGXDLKulkc+qMLKBhhhkf/ACP+RNeKpOL6H319cbINMdRNyFdnHJlj0wh0lZGWMcxIzMERWdyCQqjJwOZPRR7kgVKFMrODPdfCr5heeN4seNG8WTgFgCpJ2A1qSoPsTk12zS2RWeV7GeGtrm8cP3FkrI2XscWVpNNq8FEIQ6WLyFMtgNpUBWzsRucDfrvW2nRucNzeDBdq1Ce1Lg8IxyVZSjqcOrY1Kee+NiMciNj0rNbTKqWJF9V0bI5ie6rLAoAoAoAoAoAoAoDy5odIi+erq11NdSLv2Jsyttw/1knnuj7oYpVQ/lJFX0lMdsEj47W2KzUTkvX9jQasMoUAUAUAUAUAUAUAUAUAUAUAldQCRGRs4ZSpwSDgjBwRuDvQETYZubJopfj0S28u2MyLqic49CRqHswoDCLbIADDDDZh6MNmH5g14lkdsmfoNNitqjNd0KKcGrMZRmfRkjbqXKKmNTsqLnlljjJ9hz/Cs0Kd89pHU3+VXvLvwzs01vqaO5bxGChsxRGM6c4GnGvTljsHzvzr0YRjFYS6Hz1tk7ZbpPqOE4ssgeGSJpJF8kkcSGWMggHOo4RVIPJyCDkdM1ZjBS5rhlbn4bPEzn6NcCHYoT4crqDzUiOR2YDocZwcHlk+fqNLvluh+Rv0+tSjts/MkOx12PHdAQVlj8RcctcRCP8AjhkGPuGrNJnY4PlEdWlvU1wx92wstluF2MeFk+9Cx5n+yx1Z6DX61ZqK/Mra/Ipos8uafbuQleGj2grpwKAKAKAKAKAKAQuHwK6icVkiltGuZY7dMhpXCZHNV3Lt+Chj+FehpKt80juru8jTyl34Rr9lAPpelBhLa3WJccg0pDFfmEhi/nr3T4wnKAy/tv3mS2d1LbRQISippdy3xMqvnSMalw2OY3B+VenpdBG2CnKX2X9zLbqHCWMD3sh3oW80areSJDPkg+V1iIzsQ5yF26M3MGoajw+cJfhptfqSr1EZLryX8SgrqByMZBG4I55HrXnmgzvsn3pC9vFt/A0JJr8J9epvKpca1wMZVTyJwcDfnXpajw51Vuec45M8L90tuDSK800BQBQBQBQBQBQBQELEPBvHX6lyviD2niCo4z96PwyB/wAJzQGU9vuFm2vpMDCT5nj9Mk/tV+Yfzf8AmCvN1lfXd6n1ngmo31OpvrHj6FflHX86oql2Z6d0O4tauCNLbjp865dFxe+Jn2qcdkuC79lJri6VoXc+DGQGmBImYEZ8AN64IJk+LSQPiOoaarHKG58nz+srjVZsg+hdYYUhj0qqoiA7AYUAbnapdXyZDPeF979tJPokieKJmwkxYEY6NIuPIPcE46+tWulpdCtWdSz8W4MVuI7u3Qs4JEsalF8VHQoGyxCh1JU5zuoxuQtQjjuW5f2HdvMs6yRyRshHkkjfSTpcbEFSVZSM4IPqDggiu8YaJbtxSLVSq6HJLxlonJ5lkOnV+OA3yYV4mohssaPb0899aYtVBaFAFAFAFAFAeXbAodSIu8nq2ETTXEuHdfwbSr3suBrUrDnpCN2k9tRG33VB+tXv6Wny4deWfN+Lavzrdkflj+r9S3dmEJiMzDDXDtOQRghXwIlI6ERLGD7g1qPKJegMu78eEx/R47kIPFEqxFxzMZWQ6T6+YDHpv616nhdkt7hnpjP36GXVxTjkzRuys/0JL5QGhYsGwTrTS5jywx8ORzHrvjnXqfxMPNdT57e5k8l7dxd+5Hj7+K9m5JjKGSLJzoZSAyj0BDZxyBU+prz/ABShYVq54Zo0tmcxYv2AvbB+KyCC08Jh4xhkMrONjhtMRGI8qTjBOBkdahq4XR08XKWV0ysf17k6pQc2kupY+0feCYroWdnAbm4zpYatChsaioONyBueQHrscUU6LdX5tktsfzJzvxLbFZZM9nO0MkreFeQfRbjmkZljfxVAyzR4OSB19M8/Si6lR6wluX0fT6lkZN9JLDK/2x7z0spzBFCZ3THiHX4aKSM6QdLFmwRnbG/POcadNoJWw3yeF/vuiqzUKD2lp7LcZkuofElt5LZwxUxyAgnAB1KSASu/PA3B9KyXVque1ST90WwluWcYJmqiYUAUAUBGdoLRni1RjMsTCaLpl0z5c9NSlkPs5oCI7WcIXiVmrQka8Ca3Y+XJI+FvQMpKnPI4PMVCyCnHaaNLqJae1WR7fsY1rxnWNJBKsG2KkHDK3oQcivGlCUXg+4hdXZBWJ9GIg9VII6EHI/Or4yysMoljlfuaRlrfgTSRHTIbRp9Q5h5V8RmB9RqOPTArRFLcl9j5O2e5ufqY32d7QT2j+IrOYmJSZSWMbhgdQOdvExkg89vTNaZRTMqbQnacKh8C4E0jx3CeH9Gj0ErcefQ4G2SeWMfrviXJzJunZXing8Ptxda1lUeAV0PJIXjOgDSgJLYC7e9Zpx+J4NEZdBXsddCe3E+otLLgzEjGJFGCgX6qD6o9DncsSUvQshjGSO7VWPhSG4H7t9Im+448qyn7pGFY9NKHlk1i1dLsjuXK/Y2aW7y5bXwyNryOp6q6hXQFAFAFAcJoBldzVOMWX1xPPZzgpv7kRb+EmHnb7mdowftNgj2AY+lepo9Pl7n2MfimrVFflx+Z/ojU+OqGWO0QAeMdLAbBbZMGbboCuI9uRkFeufKk2BigO0BQO9u5ilsZ4lkRpoWilaMOpkVdSgkpnIGls/Kt/h6lG6Mmujysme9pwaGU0iWXZxUkOlpbZlVT8RkuNT4A55HiEn0wanHdbrcx7P8ARBtQp6+hVO5KyZ79pAPLFC2o9NTkKo/EBz/DWzxSaVSXqzPpF8TZzuotCOMMp5xLcZ/A+Gf1amvkv4VP1x+2TunX4rIPg3aB7HiT3DJrYSziRScE6mYPg9Gzv+GKvsoV1CgnjosFcbNlmWWJ+17cR4vYvHH4axyKignLkMf2hJG3w529j61lWk8jTTUnnK/9Fnnb7FgQ74OzbQXRuRvFcNn3WUDzL8iBqB+Y6DM/DdQpw8vuv2OaqtqW4vfdH2okvIHjmOqS3KDWebo4bQW9W8jAnrgHnWDX6ZVTTjwzRp7HOPXsX6sBoCgCgCgCgISwPgXDQH4JS00B6BiczR/zHxB6h36LQEDxLhEB4nJI0a6/AjZcjZmLOryBTsWAEa6huM+4qi7obNPOTjsz09BLjXZmC5BJQJJ0kQBX9tXRx7Nn8DvVOfU0wnOt5g8CvZ6IG1FlPjXHD4LryEkQHhiRM81K4+RyDSSw8ozS6tplO4b2JSGKSyur5YbZ5UlkSWNVMjR4w0NyWCjIVcrgsuMfeOqM1IzSTTLn2fsHjgie3kEZKKCHQyRuqjSjlcqyvoC+YMMjGQcDFPm7ZMs8vchpx64NuiBmV5Wma4fHkUtuIwASdIMrQxjJ6k52NcT3SySxhYELLhq2zeHZFhIojWcBQbdmVANU3LRIVwSUOrdSVYYrvPJYljgs8JLKNahSR5lyGAJ5jP1hUOOCXJDt2RtvqrJH6BJpAo+SFigHtioSrhLmKJqyceJMazdkmA/Z3J9f20aOMfNNGPmc1RLR1PhY+hdHWWx5eSLfhlwASESYA4JglVyPmraSPkMms8/D3/K/zLoeIL+ZDL6QurQ2Uf7DqY3/AARgCR71lnRZD5kbYX1z+Vi1U5LRKd8CuokllkLcMzsscY1O7BEX1Y8h7DqT0AJ6Vsoqc5JF1lkaK3ZLt+/Y2XspwFbK3WIYLHzyvjGuQgam+WwAHQACvfhBQjhHxl10rZucuWS3hDVqwNWMZxvjnjPpmpFR7oAoCi9te7aG/kMyOYZiAGbTrR8DALLkHVgAZB5etbtNr50ra1lfsUW0KfUrn/0gnkcG4vtYG2dDu+PQF38v6/KtP/8AThFfBDH++yKv4Vv5maP2c7PwWMIht1wucsScu7cizHqdh7DkMCvNuundLdM1QgoLCI7gXY9La9urtWz9IxpXTjRk65fNnzZcA8hjHWp26mVlUa3/AC/r6EI1qMnJdyC7Yd1sd3M08MvgO5zICmtGPVgMgqx68wfTOa0abxCVUdkllLgrt06m8oc9h+7eOwk8Z5PGmAIQ6dCIDsSq5JLY2yTyJ23NR1WuletqWESqoUOvcju03dbJdTvIL59DOzhJVaXQWOSEOsAL0AwMAAVZR4hGuONiz6rp/QjOhyecls7G9lIuHQmOMszMdUjtzZsYGw2VR0HueZJNZNRqJXz3S/ItrrUFhFgqgsCgCgCgCgGHGbHxo8K2iRSHifGdEi/CcdRuVI6qzDrQEdJGL6EMP2M8TEephmXZ0Yba0PUbalIIx5SOSSawSjJxeUMbK5LakddEqYEiZzgnkyn6yHmrdeuCCBklFxfU3wmpLoer2yWUDVkFTqRlOl0blqVhyPT0IyCCDimcHZJMZz8Xe3Qi5CMB8ExIiicekpwRC+P4WxtgnSObc8FLTXI0uO07FGYPAoG5MRe7IHXJCxxxn3dsV1Q9SOWQMl9jzSW088koKokgXUxKsup9sltDN5Uj0IGbA3LFXZCfSEl0KZWqLxht+iGcvELyFViJe2HQeH5pG5sWncN4jnckrpPtXraPTae54csv0PJ1viGso67MR9eSIn4vdKci5n/9ViPyOR+la56CpdMGjR653LLZN8E7c3CYE2Lhepwscw+RACN8iF+dYLtEl8p7EU2ug87xuJC5sEe3fVF46rOPhIBVgqSKdx5ynlPqp5VTpIqNyUyjUZ2kF3URkXx0bL4EhfGwOGj05A5nJOPx9a1eJKKiuhTp22zXLu0jlUpKiyKfquoYfkRXk5Nb5K9xDsinO3dojz0MTJEfbDeZP4SAPQ1RZp658o0VamyHDKhxQvGxSVSjgZxnIYctSNydffmOoB2rz56aVb9j29HfG7jn0LL3W8D1Fr2QdWjt89ANpJPmT5R7K32q9jR07IZfLPI8X1fmWeXHiP7mk1rPHCgCgCgCgCgCgCgCgCgCgCgCgCgCgCgCgGHF+H+Mo0tokQ64nxnQ+CN1+spBIK9QTyOCAIZLhyxuEQiaPEd5bg5LqNw0Z+swGWRvrqSpwcaQHfE7UXMaT2zKZVUmJs4V1PxROcZCnGOWVIBxkYPJRTXUnCbi8oZWV0JUDAEbkMrfEjqcMjDowIINY2mng3RluWRaSMMCrAFSCCCMgg7EEdRRHWiB4pwacxCOGRHVWjeMT6tSGNwwHjDJYYGPMpbf4jXJxjOLjLuQWUxLhIuZSZCio0mE8ZWVxFCmQyIrDJlMgO5ULjSTkqFqnS6SGmr2Ree5FrdJywPuI8GlnTwZZw8JZGJMWmfysGwJUdVB2AyEyBnnWqM9r3LkjOmM47ZdUVzjvYSQAtav4n/CmIBP9mUD9GBz9oV6FfiVmMWdTA/C64PNXQh+DdkHlbSbmOGQbtE0UhlHyVmTUPvLlT0NJ65viJuq3QXJaoO76HDCSadw6hXUFY0ZQwYAhV1HDDI822+OZrHLUybTLJNz5H/DuxNnASYklUkYJFzcgkc8ZElRndOfzPJWoKPA/XggUfsp7mM/3zTfpNrH6VW5ep3B4MtzGfMFnT7SYilXcDdGOhxzJIZT6Ka50ZJJkZ244U9zb6YgDIrqynbUq5xJpzsToJ8pIBOKJJvEi6Fkq3vhyi1cHv7VLdPCdFhQLENR0FCAAEcNgo/LZsGti9jzXnPUlw1dOHaAKAKA5mgO0AUAUAUAUAUAUAUAUAUAUAUAUBF8WsGYiaAhZ0GBnISVOZikxyU9G3KncZ3BAZcL87eNb/s9T4ureTYrJtqO2dEo2O2VcYOdw9ALcR4DqcywP4MrYL+UPHIQNIMkeRk4AGpSrYABJAAqMoKROE3HgjZ55Yf/ABERC/1sWZYv4hgPH6klSo+1VMqmuDRG9PoxzDIrgMpDKRkFSCCPUEbGq+C3JHtFJAzNEviRMxZohgSIzElmiyQGBJyUJG5JB+rXeTnVcD6wvo5gTG2cHDAgqynnpdDhkPsQDXMNDKHVcAheWMcy6ZUVwDkahkg+qnmp9xvXcs40hvbcLMbDRPNpH/25GEq/zODJ/io3kjjBJiuA4xodQk1CaIm1vTLK5Q5hQBAw5PLk69J6hQAMjbJYc1NcksI7F5Y245wOO5BzlGOAWX62k5USL8MqgnOGzjmMHepV2yg8o5ZTGxYZHdlfFt7eHwJMFUVXjbJhcqNJwucxE4O6nrkhq9BR3RyeG7nXY4vsy4cM7UROQkw8CUnAWQjS53/dSfDJy5bN6qKg00aYTjLgnq4TCgMe77uOtrhghmwFDtMkb+YP5dAkAORsSQD659K9fwulNSlJemMmPVTawky1d1HHBPYxpJMsk6awymQNKEDkIWXOrGMDJ54FZNfV5draWE/yLqJ7oIsXEu0lpbtonuYY3xnS0ihsdCVzkD3qiFFtizGLa9kWOcVyx/a3SSqHjZXRhlWUhlI9Qw2NVtOLwzqeeBauHSMvO0NrDIIpbiGOQ48jyIrb8tids1ZGmyUdyi8fQi5JCsHGIHlaFJo2lQZeMOpdRtnKg5HMfmKi65qO5p4fc7uWcHiDjtu8zW6TRtMmdUYYFxjGdvbIz6V11TUd7XR9zikm8HeHcbt7hnWCaORozhwjBip3G+Omx39jSdc4JOSxng6pJ8HOF8dt7lnWCaOVozhwjBtOc4/DY7+1J1ThhyTWeDiknwKcT4tBbANPLHECcAyOqZPoM8z8q5CEpvEVn6HXJLkQbtFaDw/95g/bfuv2qYk3A8m/m3IG3U4rvlWPPwvpz04Obl6koKgSCgCgInifDW1ePbkLOBghsiOZBuI5cDI5nS4BKk9QSpAccL4kswOAUdTiSN9njb0YciPRhkEbgmgHtAQV/wAAwxltSIpDuyHPgSnmdSj4GP8AWLv6hsYqEoJk4WOI0s74SEoRolT95E2Nae+PrKejDY1RKLTNcZqSOXvDUkIbzJIBhZEOmRfbPJl+6wK+1RydayN14mYTouiq/YmAIjcejc/Df7pODzB5he49COccj6y4lDN+5ljkxz0Or4+eDtXMMbkOxXAeqATc0CQwv7FJsCQFlGfLqYI2ftqDhx7NkUzgmlk9gAAAAAAYAAwAByAFRZNITJqJNFc4O/7PHo8q/wAsrj/SvZq+RfQ+V1LxdL6j58MCrAMp2IIBBHuDzqeCpSxwJ2kCxT2xjLqPHVSokkEelkdceHq0YyR06CqrIrBs09spSwzQqpNmDEu+fs7HBLHcR6s3DyeKCcrrAQgrtkZ82dz+Fe34ZfKUXB9sYMOqrS+Jdx12V4XHY8Kbii6vpJhkVdRBjXXN4aMFx6BDuT1qGosldqP4d/LlE64quvf3IKx4fHJwqacwyXV3PcmMOqvI0RXS5ZiMkEgsc/W1AcqvlOUdTGG5RjFZ9MlcYqVbeMtmmd0vBZ7SyK3AKs8rSKh5opVRgjoSVLY6Z33zXma+6FtuYenPqaqIOMMMsvaK/NvazzAZMUMkgHQsqkgfmBWaqG+cY+rLJPCbMV7tuykXE2uXupJCy6fhYBi8msl2JBz8P6mvb1uplp1GNaMNFasy5DTu2iMfGYUQ5CyXCZH1lWOUZ22xsDVmte7SuT9E/vlEaFi3BEXE8sd/ceEGMrS3MS6cl8yGSNtIG5bDHGOtWxjGVMd3GE/ywRk2rHj3G/AL+eGRxbhi8sUkBVAxfS430gb6hgH8KndCE4pz4TTIwlKL6E33T35i4lAAfLKHib+yULD/ABItUeIQUqJN9uv6lmmbU8EhxJf6U46YZnYRiaWAYIyEgD5Vc8sshP8AFVUH/DaTfHnCf5kpfiXbXwQvePwGKwu2igZinhrJ5iCyltW2Rj7Od996v0V8r690+c4I3QUJpI+j7bOhc89Iz88b180z0VwK0OhQBQEdxThYlIdGMUyDCSKASB1V15SIeqn5jBwQAjacYKuIrlRFKThDkmKX+7c/W+4cMMHGR5qAl6AZcQ4VDPjxY1fT8JI8yn1Vuan3BFcaGcEe3ZpQMRz3Mf8A5vi/5weubETVkjx/RN0vwzxyD0khKsf40cAfyVDykSVzGHELGRh/vFikwB2MbRzEe+JAjA/2cmuOt9mSVqfKFIuLwqMHxI8bBZIpkbbbYMvm+YzVbhInviezxyAEBpAmTgeIGiyegGsDNc2v0Ckh2xqBYhFjXGWJCbVzJJCLGokyq8LbCuPSe4/z5K9ujrWj5HW9NRL6j9ZKtaM+48zTYaA+lzbfrMi//wBVVYvhNWll+IjScVmPVKL3w8He4sQYkZ3ilRwqKWYqQyEBRufiB/Ct3h9ka7fieE1go1EHKHQlY+zIfhS2LnB+jJGW9JAoOrHXzjOKpd78/wA1euSezMNpjNtw3i3D5WjhjuUYnBMKPJG+DgMCFKn5ncZ3xXtuzS3xUptffo0YVC2t4ia93c8GuLeBnvHd5538Rw7lygAwq5yd+ZONhnHSvG1dsJzxWsJdDbVGSXxclj4tYieCWFtlljeMkcwHUqT+tZ4ycJKS7FkllYPnb/ZbiUE7Qxw3Ac5QtFrWN1/vRhdB+8R74r6P+J084bpNffGV9jzfKsi8JF27uOxc9pxNzMvkhhBWQA6GeVV2Qnnj9oD8hsMisOs1cLaFt7vj6Gimlwnlj/gPZF147c3DxsIULTROR5WkmA+E8jjVJn0IX2qq3VJ6SME+r6P6L+/QlCrFrkV3s72an/p1iInWKK5mlLlWCaMuUwxGDnKgAep9DWm7UQekSystJe/+9CqFcvOzgV7Pdl5l46xWJxDDPLLrKkIEYM0YU8j8SgAdAfSuW6mL0iy+rWDsKmrsjLvF7I3UN9JPbxSukr+KjQq7Mkh8zA6N1OrJB9x1qzR6qudShNrKWOvcjdTJTzFDaLsDfO9tJcI7G4m0y6su6RjSdcrb4yofY/ZA5nAk9bSlKMOy6e79jiom2mz6BFfPnoHaAKAKAacRklVQYUVyD5lZtBK9dLcg3pnY8sjnQDWG8guleF1BbH7WCVQHAPLUh5rkHDDKnGxNAJCwng/8PJ4qf1U7MSB6JPgsPk4f5gUA94ffGTIaKSJlxkOBjfPwupKty6HPLIFAPaAKAKA5igOOgIIIBBGCDuCPQigIC77O+HlrMiM/1Jz9Hb5KP3J9023yVaoSrUiyFjiM7e8DllKlJExrjbGpc5wfRlODhhkHB9CBllFxfU21zUl0FGqssQixrhIqNi/7z+/uP8+Svc0y/CR8f4g/+TIdq9X4MaZ4uW2Q+k0DfyzRt/pVVq+FmrTS/FiapWM9s7QBQBQBQBQBQBQBQBQBQBQBQBQBQBQBQBQDPiPC4pwPEXJXdGBKSIfVJFwyH5GgGINzb8/96j9RpS5Ue42jl+Y0HbkxoB5w/i0U2Qj+YfEjApIv9qNgGX8RQD6gCgCgCgCgCgIrjnBxOA6HRMmfDkxnnzRx9aM4GR8iMEA1GUVJdSUJuLyiAtrosWR10SptJGTkrnOGB+shxlW6+xBAxTg49D0a5qayj25qCLCkW0m8n9/cf5z17+l/6kfHeIr/AJMh2stX4MHB44hNiJz9lS38u/8ApVdi+Fl+ml+LH6mvV5+D6LJ6oAoAoAoAoAoAoAoAoAoAoAoAoAoAoAoAoAoAoBnxDhcU+PFQMV3Vtw6H1RxhkPuCKAZ/0fcRfubjWv2Lhde3osq6WHzbWaAE4pOu01o/u0EiTIP5tEh/koDv+0cP1hMn9u2uUH5mPB/OgHdhxOKbPhNq04zswxnOOYHoaAeUAUAUBE8d4MJwGQ6Jkz4b4yN8Eo4+tGcDI+RGCAajOKksMnCbg8oqdpxJZdabLLE5jmTOdDjbY/WU42br7HIGN1uLwz0I2qayinQybyf38/8AnPXuab/qR8vrl+PIcpLWjBhcRPiL5hlHrHIP8JqMl0Yrjia+ptFs2UU+qg/mK8s+jYrmuZAZroO0BzNAdoDmaAM0B2gOZoAzQBmgAGgDNAGaAxXvM7Z3kHEHjgmaNIRHhQBpYlFkJYEeb4sY9BXt6LR1WU5kstmK66UbMI2W1l1IrctSq2PTIzXiPo8G1CuaAM0B2gOZoAzXMgM10ED227RfQLVp9OtgVVFzgFm5ZPpjJ/Cr9NT51ihwQsnsjki+7fto3EklEiKkkRTOjOkq+rSRncHKNtk9PWrdZpfIaw8pkKbfMWS51jLjmaA7QHDQGDdoZXh4hcyRHDid/wCywOGKsOqnP+vOtsKI204Znd0qrcoaWN0XUuRjVJK2M5xqkY4z151bRDbWkYtTLfY5D1ZatM7QpI+VYeoI/SuSXQRWGjZOz8uq1t2+1BE35opryT3TLu8rtrd23EBHBJojiWNiuFIkLeY6sjOMYH516+i0ldtLlJdXn7GO+6UZ4RVrzvKv3mMiT+GurKxBUKKvRTkZbbmTv8umyPh9ChhrL9Sl6mzOTU5O36LwpL4qNb/sxHnAM+WUrn7PlZvXSPWvIWjk9R5Wenr7Gzzl5e8ovGuO8UitYL570L9If9nAiINKYLBtwcrsNjk+Zd9631U6eVkqtny8vPconOyMVJv7Ev2v7aXQ4ZYzxt4MtxqLsqjkgI8uoHAbZvlVOn0db1E4y6qP9yVtslBNdyq3PeJxItBpkIPhx6UCIfHIYrrI05OpgVwuOW2DWuOg06Usru+vp7fYq8+xtFj7zu3l1Dcm2t28Hw1QyMApZndQ+AWBAUBhy5nNZtDo65w8yfX0LL75Re1Ft7I8QnisHury5S5TR4yMi+YIEyyHYZIYEcs5yD6DHqIQld5dccdsF1bahuk8lU7MX3EeMSTSC8NpFGQFWNAwy2SF5gtgDck752A6a74UaVKLjub9SmEp2tvOC3cI7SsFuraRjJdWURZ3KKiTeQsrKoJx9UHlzz12x2UfLNdIy4Xp1L4z5i+UZt2Z7ybmGO5aeUzMUXwQ+Npi2M4AHk05JHLygDGa9S/QVuUVFYWXn6f3MsNQ0nn7E/3R9sbi4uZILmVpdaGRC2MqykalGANiDnHTTtzrP4hpYVwU4LHYnprnJtMR7Q9r7+84g1pw5vDCMyZAXLFM63d2B0qCCAB7c8gV2rS0V0+Zd1z/AF4E7ZyntgRPEO2/FLa7jiuZAGhZFkRVj0yqSGJYgbkqRuMY22BzVsNJprK3KHfOPYg7rIzxIa98duf6TcDnJFER7kgoP+mrfDZf8fL7NkdT/wBhP96Xam7tL2KG2lMaRwxtpGMOxZh5881woGPnWXQ6aq2pymsvLLb7JQkkiJve825PEPFjkItlk0iLA0tCDgk7Z1kZbPQ4Hzuh4dWqdrXxY59/T+hW9S9+exziPeXcf0h4qSN9GSTSIh8LQg4JI6sRls9CR6V2Ph8PJ2tfFjn3/wB6B6h+Z04NB7yO2bWKRx24Dzz/AAZGQq7DVjqSSABy5npg+do9Krm3P5Vyabrdi6cso/aHtBxPhlzEsl4LhiiyPHoXT5iQYyAPbZlwfb1200afUVtxhj3KZWWVyWXkf96/a27tr2OO3laNVhSTSAMM7M/x/aHlAx86joNLVZU5TWeuDt9koyWCJ7V95ly91qtZNEMTAKowVlKnzM/qp3AHpg86t0/h1ar/ABF1f6Fc9S93Qm+92S5ntoZ42X6C0cMjDy6vFkPlYnGSMMoGD9rPSqPDlXCxwfz9fyX/AKLdRuccrgr/AHT298Zy9myrD4kIutWjDICxxuC2cF8acbkZrR4hKlQxZnOHgq0ynnK4LPJ2mu+J3U0VlOtrbW6szTFVYtgkaiTyUkEjGMBST6Vl8irT1qVq3SfYu8yVkmo9Ej13P9rbq6klhuGMoWMSK5ADKdQXSSAMg5yM7+U/g8R01dSUodO2Bp7ZSbTNTryzUFAYn2wt8X93/eqR8mghb/mTXp6P/rMGpeJ/Yrdk+FHzb/qNThwU2L4h2slSaIYFUkrjI4NW7H3+LCzB6WtuPyiWvIlyezHqkZV30wkcSbHN4ImHz8yD/pr6Dwx/gfd/0MGpX4iJrt72h4bLw5YLXSZA0fhqImQxhD5icqMZXI99VZ9Hp74X7p8de/OSdtkHXhEdxDgsv+z1vJpOFuGnYdRE+tFf5bqfk2athbH+NkvVY+6OSg/JIyw7UWjQwre2ZuJLdBHEyzMiGMElVdOW3LODkc6tnprVKTqnhS6sgroNfEuqLL3hSy3PB7S5kiWI+NkIudKwuJBHz9hH+dZdGo16qUIvPTn1aw3/AFLb8yrTwX7sFw5U4fZ6kGoQq4JUal8TznBO4+KvP1U27pde5orjiCKB30fQ3YOkq/S42EUkYySUILDV0BGRg+jY9Meh4b5sejXwvh+5m1W19e5Ed30c89lxK2j1MhgDqv8AxskhV92C4/hFX6xwhbXN85/T1I0ZlCSKz2f7SXNizG2k0awA40qynGcZVgdxk7+5rVdp67kt64KI2yhwXjuftZbm4vJ5WZg8LRO7fWklZWP4gLy6Bh7Vg8Rca4QhH1z9l/c0aZOTcmRPdd2OS9lm+kqfDhTQQCVPjNkDcfZ0sceumrtfqpVRjsfV/t/kjRSpN5E+62Fo+LxIeaGdH/hjcH/EBXdc1LTN/T+hGhNW4GkPFZeF8Umk0BmSWZWVttSOxIOemRpYH5VJ1R1GnjHPZdfoc3uqxs8XF7LxHiUU0kenx54lUAHTpVkQgN9bAG5+fLlUlCNFEop8J/qNznYngu/ebw0vxjh5Az4piQ/KOfU3+F6waGeNNZ7f1X+DRdHNsSP76uGs9/bFBlp4lhQeriQgf5q1Z4ZYlTLPCef0/wAEdVHM0VzvK7PR2F0kUWdBt43ySTlsujnflkpnHLetWhvldDdJ9/05Kb61CSSEe3/AVtJYtClUltopcEk6XK6ZF335rq/iruivdsHu5TaF1e2Sx3LF3t2Msb2VxuB9Gii1fZljJff3OrIH3T6Vm8OnGUZ1+7f2fQs1KaakNU7ZWrS/SRw7xL92XBaV2iMuyqyRnPmyBgY2PI9ak9Jao7HZiC/PHfIV0W87eo/75eHSPd2hwPEnhSLA5eKsh2H4ygVDw2xRql6J5/T/AAd1MG5Ii+87snFw82ohzh4mVySTqkjK6n35Z1jYbbbCrdBqZXKW71/RleoqUMYL5dWhl7NqpG4s45B8otMg/RBXnqWzWt/+TX59DU1mnHsI9yFkRYzOdvFmYA/dVFXP8xb8ql4pPNyS7L+rZzSr4DM+C3/9Hy3FtdQmSNx4FxGGaNvIwKsrjf3HQhq9S2vz4xsg8PlP/f8AcmVT8uTUlyaV3W8bilmeGysxBbpHrkkZ2klaQkBAzH214BJ5HlXl66mcYqds8yfC7Y7mqiabxFdDTa800hQGX9vLXF8x6PDEw9yGdG/QJ+dehon0kjz9b0cWZrbSbD8f+daIL4UQn8zHKy1IgKiXG+aNYOYLpwbi2m3hA3AijAxywEAGK8afzM9aPyo896nCjJxPh5Ck+MUiPySUM35LIT8ga9TQWKNFnt1/NY/fBmujmcWXS87A8PlmMz2yFydTeaQIzE5JaMMEYkk5yN+tYo6y6Mdil0LnVFvOCxGFdOnSNONOnHlxjGMcsY6VnLMFZj7u+GrL4gtU1ZzgtIY8/wB0W0Y9sYrS9be47d3+/Uq8mGc4Jzi/CYrqJoZ0DxtjUuSORDDcEEbgcjVNdkq5bovqTlFSWGPEUAAAYAGAByAqBIr/ABzsTY3cniTwBn6sryRluQGoow1bADetFWquqW2D6FcqoSeWiV4XwqG2jEcEaxoN8KMb9STzJ9zvVU7JTeZPLJpJLCIbi3YKwuZDJLbgud2KvJHqPUsEYAn3O9Ww1l1a2xl0/P8AchKqEurROcO4dFbxiOGNY0XkqjA35n3Pv1qmc5Te6TyyaSSwjzw/hcUGvwY1TxHaV9Ixqkbmx96TnKeNzzhY+wSS4I/hPZS1tp5biKPEspYuxZm+NtbaQThQTvt/pVk9RZOChJ9ERUIp5R4472Os7xxJcQB3AA1BnRiByDFGGofPNKtTbUsQfQSrjLq0O17PWweB1hQNbh1g0jAjDgBsKNunMj19TUfNm01nnk7sXT2FrzhMMssMsiBpICzRNkjSXGltgcHb1zyB51yNkopxXD5Dim8nb3hUMskUkkas8LFomOcoxGCR+Q5+gPSkbJRTSfR8nXFN5Yw432TtbuWOW4i1vHsuWYKRnUAyg4YZ6H1PrUq9RZXFxg+j5IyrjJ5aPXGuy9tdyxS3Eetoc6Mlgu5Bwyg4YZA2NK77K4uMXyJQjJ5ZIcS4fFcRmOZFkRuasMg43HyOeR6VCMpReYvDJNJrDIXg3YaxtZPFhtwHHJmeSQrzGV1sdJ3O43q6zV3WLEn0IRqjF5SJi84XFK8byRqzwsWiJG6MRgkfp+Q9KpjOUU0nzyTcUxl2j7M298EW5QuI2LLhmXcjBGVI2/7VOm+yltweMkZwjPkkxbLo8PSNGnRpx5dOMacemNqry85JYEOEcKitYVhgTRGmdK5J5ksdySScknJNSsnKyTlLq2EklhEdx/sdZ3jB7iAO4GNQZ0YgcgWRgWHsasq1NtSxBkZVxlyh/wAH4PBaxiO3jWNOeF5k8ssTux2G5JNV2WSse6byzsYqKwh/UCQUBTu8Wy8kdz/Ullk9oZMam/B1jJPQaqv09myeWZtVVvr6duphlmxbQqgszAaVUFmY45BRuT8q9FSjGCyyja5Poi88B7uLyfDS4tk+/wCeUj2jBwv8TZ9qyz1a4iXR0/8A9jQeC9gLK3wxj8aQYIeciTBHVUwEU+4UGskrJS5ZfGuMeC0hagTPLICQSASOW3Lpt6VwHoUQO10BQBQBQBQBQBQBQBQBQBQBQBQBQBQBQBQBQBQBQBQBQBQBQBQBQCdxGGUqwyGBU/IjBoCL7P8AZq1sl020KpsAW+KRsfac+Y/nTLfJzBMCh0KAKA//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8436" name="Picture 4" descr="http://1.bp.blogspot.com/_6EEFLumncNk/TAGWx99GWQI/AAAAAAAABJU/lz_LNKBAJrk/s1600/dios+te+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586" y="160338"/>
            <a:ext cx="8375006" cy="6365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664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wipe(down)">
                                      <p:cBhvr>
                                        <p:cTn id="7" dur="580">
                                          <p:stCondLst>
                                            <p:cond delay="0"/>
                                          </p:stCondLst>
                                        </p:cTn>
                                        <p:tgtEl>
                                          <p:spTgt spid="18436"/>
                                        </p:tgtEl>
                                      </p:cBhvr>
                                    </p:animEffect>
                                    <p:anim calcmode="lin" valueType="num">
                                      <p:cBhvr>
                                        <p:cTn id="8" dur="1822" tmFilter="0,0; 0.14,0.36; 0.43,0.73; 0.71,0.91; 1.0,1.0">
                                          <p:stCondLst>
                                            <p:cond delay="0"/>
                                          </p:stCondLst>
                                        </p:cTn>
                                        <p:tgtEl>
                                          <p:spTgt spid="1843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843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843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843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8436"/>
                                        </p:tgtEl>
                                        <p:attrNameLst>
                                          <p:attrName>ppt_y</p:attrName>
                                        </p:attrNameLst>
                                      </p:cBhvr>
                                      <p:tavLst>
                                        <p:tav tm="0" fmla="#ppt_y-sin(pi*$)/81">
                                          <p:val>
                                            <p:fltVal val="0"/>
                                          </p:val>
                                        </p:tav>
                                        <p:tav tm="100000">
                                          <p:val>
                                            <p:fltVal val="1"/>
                                          </p:val>
                                        </p:tav>
                                      </p:tavLst>
                                    </p:anim>
                                    <p:animScale>
                                      <p:cBhvr>
                                        <p:cTn id="13" dur="26">
                                          <p:stCondLst>
                                            <p:cond delay="650"/>
                                          </p:stCondLst>
                                        </p:cTn>
                                        <p:tgtEl>
                                          <p:spTgt spid="18436"/>
                                        </p:tgtEl>
                                      </p:cBhvr>
                                      <p:to x="100000" y="60000"/>
                                    </p:animScale>
                                    <p:animScale>
                                      <p:cBhvr>
                                        <p:cTn id="14" dur="166" decel="50000">
                                          <p:stCondLst>
                                            <p:cond delay="676"/>
                                          </p:stCondLst>
                                        </p:cTn>
                                        <p:tgtEl>
                                          <p:spTgt spid="18436"/>
                                        </p:tgtEl>
                                      </p:cBhvr>
                                      <p:to x="100000" y="100000"/>
                                    </p:animScale>
                                    <p:animScale>
                                      <p:cBhvr>
                                        <p:cTn id="15" dur="26">
                                          <p:stCondLst>
                                            <p:cond delay="1312"/>
                                          </p:stCondLst>
                                        </p:cTn>
                                        <p:tgtEl>
                                          <p:spTgt spid="18436"/>
                                        </p:tgtEl>
                                      </p:cBhvr>
                                      <p:to x="100000" y="80000"/>
                                    </p:animScale>
                                    <p:animScale>
                                      <p:cBhvr>
                                        <p:cTn id="16" dur="166" decel="50000">
                                          <p:stCondLst>
                                            <p:cond delay="1338"/>
                                          </p:stCondLst>
                                        </p:cTn>
                                        <p:tgtEl>
                                          <p:spTgt spid="18436"/>
                                        </p:tgtEl>
                                      </p:cBhvr>
                                      <p:to x="100000" y="100000"/>
                                    </p:animScale>
                                    <p:animScale>
                                      <p:cBhvr>
                                        <p:cTn id="17" dur="26">
                                          <p:stCondLst>
                                            <p:cond delay="1642"/>
                                          </p:stCondLst>
                                        </p:cTn>
                                        <p:tgtEl>
                                          <p:spTgt spid="18436"/>
                                        </p:tgtEl>
                                      </p:cBhvr>
                                      <p:to x="100000" y="90000"/>
                                    </p:animScale>
                                    <p:animScale>
                                      <p:cBhvr>
                                        <p:cTn id="18" dur="166" decel="50000">
                                          <p:stCondLst>
                                            <p:cond delay="1668"/>
                                          </p:stCondLst>
                                        </p:cTn>
                                        <p:tgtEl>
                                          <p:spTgt spid="18436"/>
                                        </p:tgtEl>
                                      </p:cBhvr>
                                      <p:to x="100000" y="100000"/>
                                    </p:animScale>
                                    <p:animScale>
                                      <p:cBhvr>
                                        <p:cTn id="19" dur="26">
                                          <p:stCondLst>
                                            <p:cond delay="1808"/>
                                          </p:stCondLst>
                                        </p:cTn>
                                        <p:tgtEl>
                                          <p:spTgt spid="18436"/>
                                        </p:tgtEl>
                                      </p:cBhvr>
                                      <p:to x="100000" y="95000"/>
                                    </p:animScale>
                                    <p:animScale>
                                      <p:cBhvr>
                                        <p:cTn id="20" dur="166" decel="50000">
                                          <p:stCondLst>
                                            <p:cond delay="1834"/>
                                          </p:stCondLst>
                                        </p:cTn>
                                        <p:tgtEl>
                                          <p:spTgt spid="1843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xQTEhUUExQVFhUWFxcZGBgXFxweHBUdFxkXHxYdGhgYHCggIBwlHBoeITEhJSkrLi4uGB8zODMsNygtLisBCgoKDg0OGxAQGywmICQsLC41LDcuLDQvLCwsLywvLCwsLCwwLCwvLywtLywsLCwtLCwsLCwsLCwsLCwsLCwvLP/AABEIAMYA/wMBIgACEQEDEQH/xAAbAAACAwEBAQAAAAAAAAAAAAAEBQIDBgEAB//EAEEQAAIBAgQDBgMGBAQFBQEAAAECEQADBBIhMQVBUQYTImFxgTKRoRQjQrHB0VJicvAVgpLhBzM0orJDU2PS8aP/xAAaAQACAwEBAAAAAAAAAAAAAAACAwABBAUG/8QAMBEAAQMCBAMHBAMBAQAAAAAAAQACEQMhBBIxQVFh8BMicYGRodEyscHhBSPxQhT/2gAMAwEAAhEDEQA/APjVSAqzJUSKRK1lpGq9XRXgK7FCVF0V2vAV2KpWugVeuGMSYUfzGPpuR6Ci7AFlA5AN19bYIkW1/wDcIO7H8IOgjN/DQTEkkkkk7k7n1NBMpmWNUwwvDA9t3F1Pu8pbw3NmnXRORFes8JZyBauWrjEwFV8rH0W6Fn2ongtofZsbcJgLatpE7m5eQr8sn1p1YU8NwwuFR9sxA+7kSbFuBJg7Mf72IrLUrFpIbczAHkD6DUpzWtIkhIcbwY2IGIbu3IkWwpZoPUiEH+onyoB1E+EkjzEfSTTXhnE75LKQcQjHNct3ZZT1YsdUP84I+lXcR4XYQd8lx2tMYyLlZrbxJtvcnL5hgDIB00NEHuaYfry0/Xn6qi0ESEiFFYLh126fu7bv/SpI+Y0q5MYF/wCXbRPNhnb5vIB9AKjdxd1/iuXG9WJH50RLtuuvFUAEUez95f8AmG1anUd5etifbMT9K43ClXfE4b2a431W0RQKpUwtAc259v8AUUBGLw0HQX7B97g+r2wPrUxwa7uqi4P/AI3W59EJP0oZEqxU59KWSRv17I4Cq7uDB3G46VMJTReIswi8BeX+f4x/Td+IehkeVV4nChYKnMjTlJ303VhyYSPmDzoM/FXlQISpZKvCVLLVZleVUBKllq7JXctVmUhU5a6Fq3JXctVmUhVZa9lq2K7FVmUhVZa5lq7LXstTMoqctcK1flrmWpmVLM3nXTKI60K4/M/pXbY1rhMmuuBCyvMtnmuV2uCpgVClgLwo7g+C76/btcnYA8tN2+gNDoh2FH8MvtYvW7sTkcNB/EPxD3EifOlvNiBqmNbeShsfie9uO/JmJHkuyD2UAe1VAU1x+BttcZ7N633bEsod8rpJPhZSJkbSJB0NW8OxVvDsGtr39/ZGIIRCdAUUwzvMQTAHIUsvhvdHl88EeWTdbLsb2b0Fm4B4WS/iJ2DAE4eyfQHvGHI5Rsay/avilu/irl2e9E5U3CBV0GujNJltMvxbmtT2tx7YLAphA3394E3SNIDa3DO5zMcoJ1hTzr5sBXPwTXVHuruNjYeG589uQ3THujuhE38a7rlJhAZCKAqj/KuhPmZNPuwllbt65h3k279plP8AKyw1t/VWGn9RrOKK+hf8IOFlr9zEGAlpCmvNmKk/JAZ/qFNxtQUsO53L3290EnUrBNaKkqwhlJBHQgwfrWsxbcPXhiC2ofGPlzkhs1szL6nQL+ERvPPWrey3CbOJvYnF4j/pLTXLjbjOXLFV010BmN5yjnSTBYBsTfy2UC52YgT4ba6nVjyUbnyoH1G1HQSRkgnYTwP3I8EYCXKlWrbra8UwuEwX3AtJib0DvLlwsFUndVVCIPnMjqeQnaHs+LHcugIt30DqpMlDALKTGoGYQf21AYxriNROnP8APqjACRYDAPdcW7Ylj7AdSSdAB1q/H8Oazde08FkMHKZE+Rra9n8D9ntYnL/1Qsd4dARZCkELqP8AmR4vIhfOsnlJJJkk6knck7knrSW4kveY0Hvz8PujaJNkCLesc96JQHIyEaEqw8iJGnqDr6DpS2+Sl682YyLSlAToSc8ADnqNqnwZ3LJJJD2VcyxMtIkjkN9h02rW6mcuYHb9oQ++Uom/CKWYwBqTVvc1XxnBm6htKJJBJ1iP4J/za/5aX2cSz4ayQ7KwuJaeIn4spmRvEGqbTzNBBvP+flRzsriI2/1NO6r3d0sxjOn2gh3+6a1kBO2aCwPUGdjMVLFYhs5ZSYW/bt7wNYzrlkht94HvUFAnQ9W+UJqgbdX+ExyVzLVPHbR7ospaUhvCxGYA+IGPKas4egK5xm8fiEkmAT4YBOmkfOlhvczzyRE97KulapxV9ba5mmJA0E77UrXiDKHLlhCPDKcyOQyiQCRBBMRoNarx7MEvqxMKLBALTBZhOpnpMa1pbhjN0h1a1k+y12KTY7EurlASV7y0CZ1GcGVzcthryzelGcKdsrBiTldgJJJjcSTvod6W+iWtzSiFQEwrsNiA+aARlYqZHMAE/nV0Uls3mDMoMZ8SwJ5gZVMDzMRR+CvNnuoZIQrlJ31WSD1j9aupRyyQqbUmyy6iBXlt9anNRzT5V0rqODWxKsgCuhxVYWpAVUIe2OwRNloNE4nEZhS9TVgeluYJlNbWBs4Lq2yTAEnpWr7HYJLAOPxQi3bP3KH4r1wbZQeS9dp1/CaSWbmHUhjbuXCN0dgEJ8yozEeWk9atx/aK/eabhRhsqG2hW2NNEDKco05Uis19UZBYHU7xwHjx9OVOYGG5Q/GeJvib73rnxMdhsoHwqPID9TzoQUenEdINjDnzyEH/ALGA+lF4XiTKZW1h0I2IsqxHmDczQaL6Gw0aIIkq7s72YvYpvCMltRLXXBCKP6joTWp43xu3ZwpwOAk2wD314Sc0/HlPnzbYDQdQrwNq/io7+7cNsahSxCmOijQDzA9KL41lSzkQQGIEDoNT+X1rn1GGrUBqGwuBtPE8eWi2Mw0tzO0TPtDw9rOCweDsqzG795cCrOd4VhrtoTPkEXpRPYXCWg9y2MrOAhuODoYJJtoR+HMqgtsxPSJyp4ziDaFk3n7sDLlnkNgSNSPImoYDEPaYPbYow2KmPb08qymi/snMJuSTPEkzJQCkS2ETw/AXMXiMv4rjFnb+CT4ifnt1gVre2GILXraYdS5wqycozZGJUDQb5YHuRWe/x7EEMO8yhjLZVRSx6kqoM0NhS6sGQsrDYqSD8xQPY5zw90WBgeOs6eCMsMytn2LwF62rXHtsTfuKpzzISHLuQddSY13/ADzmKRLIa2hDXGkO41VFn4EPM/xN7DnV13i2KuLke8xU7jQT6kCT70ImGpDGuD3OeRfYctELWmSSgGwilgxUFhsSNRU7ODVfhVVneABVC8QJCsqApcu90ktBMEjMdPhlTpvt109Y4qSLZNsAvfayRnPhKzrOXX4TppuK3llaP2p2rNUR9iSS2Vcx3aNT771SeD2T/wClb6/CN+unOoYLjQuOgAXLce4ghvEuSYZhyDQfpvV/G77o1hUVT3l1VJLEbSY0B0Man6a1IrNeGEwTz4K89MiVF+F2jJNtDmiZE5o2md4qJ4Za1PdpqIPhGsbf35VXc40O8KgLC3ltMM3ikxLAfwgmPPXajuJYoWlUxLO6oomJZtteQ5k+VQ9uCAZvzVg0yCUHi8M5ACFVXUMCJkEQI9KmtoAADYCB7bVB+InMtvJ94zsoBJykIJZsxWcseWp+dDXOKNmVQi5u9NpwWPhIXNI01BGvI+VGKdUgD49VRcwGVYcEmvgXUQdNwdx6VS2DtAgZUB2AgctdPzqA4q2YKUWO+NlmzGAwErAy8x570NfvDv7LPbWSLuVwxkKgJmI5jUa6TTm06u524pLnM2Rn2RMpXKuU7iND611bIAgCB5UDY4wXiFU5kZ1GbVcp2eAYJGv77163xUwjOoAe21zwkkjKASNeoNWaNXdDnZsrxgrYkZF13038z5+dTS0FEAADyobAcR7xgIXW2HGUzlk6q3mJFHEUNTO0w5RuU3CwpM1IVEVMGuwskzqjMJl1npVdzfSqlNWLS4gymt71lzLUhXBUlqiqtsprUrdua7bTrTbhHCnvtCCAPiY7L+58qW54C05S5rQg8NhyxyqCSa1nCuBKkNchm6ch+9M8FwhLIyqNTux3P99KLRYP5VjfVnRdLD4VrBmdcqbDKMvM/F+g/v8ASs/2gaXVegn5n/atGljrSXitv74+i/kKSTlCZWPdhKrWHNF2sMOdWotEW7dZn1CsuijbtDkKvRKtt2DV62ayuqJTiqVSrFSr1SpgUovQrKY7hb2RYVMzouJDKgXxANnLSxMECTyHmaLudmpYEXCoF7v1WAYckFpM6jQ+mY76RZc40DevWu8CXLZAS2QCbsqDOu+pIyqQfD50Tav3DiUVrltVNnM1nTOG0nX+ETv5V0HVK4ANgYJ8d+Hv6lJAaqcJ2fW2whjlVmdV/hL/ABAH+Gddp1ImCRV3E+G96F8RVkbMrATBgjb0JqjtPxC7ZOH7tgBdvJbaVmA3Ma70UyXhdEXA1so8yglXWIkrGhE6aajzpU1XZahcN48tdo+UYLbthL04Aqk+NoLI7Axq6iM09W5zOuog60RxPhwvKoJIKOrqRyZdtOY5EURwK+17D2rjxmdQxgaa9BXrmOtAkF1BBjynmAdiRzA1HOqdUrGpGpajbkLfFAYjhhZkcv8AeWyxVgugDLDLlnaNd5nnyoW9wbVSHgi6brHLJZiIHPRQNI12Gu8tUx1pgpW4hzkhDI8RXeOsRSfD8U7u2pvXrdx3u5FKaCCyrpHQeI+sU+ka5FvCI8eWmqI9nuovwZSl1CxIuuXnYoxj4fSBUcVw0M9tpgWwQFjQhhlaTPSmd7FWwQCwkkDnEt8IJ2BMiAetQvkASTAFWK1UG+/5soabElt8JCgBWMKrKkj4Q07wRO/lymYFVDhIi2GbMERkiPiDAAz7Cr+K42LRe2wlWVSCDIzMoggwQYM61PG4tLZhmE8lGrf6Rry+lag+sQDxnbrikFtPTrqyXtw1kXwO2YIEQwJABETOnvpp1NHyetROIXNlzDNMRPPePWNYqTGqe57vqUDQNFiBXRXBUhXYKxKS1YhqAo+xgPCHuMLatquksw6henmSPKaAo2mDKGC9KvtpFHWsFaPwtc8yVWB/3fQSaf8AZvsXcxF3xn7hfidZGf8AlWQCD1kaD2pFV4Y0uJsntLZ0ug+zHZt8U2YytoHxP1/lXz8+X0r6LZ4elpAltQqjYD8z1PnTvD4NUUJbUKqAAAbDyrncjUcx/YriVMUap5LWx4HilCYTXWovaHLb+9f78qY3Afh/ExgHy5n5fWKk1k8tParY8zZN7UylPdxv7edJ+MYfxg9R+VaO7ajXnSnjI1T0P6U+qf65THOlqWWrAou2lQtrRSLXLe5ZnFdC14CpxXgKTKBeAqUV4VIChJVws9xXhtu/cYYi1mSIQrbYtuIh0XQb6E7nYASeYDB3Uv4csrsEw7W3cxuShUEzqYGpEiad8Qxi2UzsGIlV8MbswVdyOZA96KitpxTxTAi1x7QY9b+SDswTzWa7Y4R7v2dUts+W/buPCyAgzA6nQ77UYxKPbS1YdbU3GcgAAEq0DJMmWM6CJj2buwAkmAKlFLGKIYGlthPHf42V5LkpN2WsOmFtW3Uq6LlIPWTtGhFJbKNbXA2riFWS+2ckaE5LxkNs2aS0/ODWzoXGYC3dyZ1DZGzqDsGggGOe9HTxYzuLhZxJ84PyhNOwjb9LJpgbts2FFpitrEXmYiNVcvkK666Nr0qpcBc7pZttNvGG9l0llLMREHfWY8q2txKHZaeMe47Dqfkom0hxWOxmEvXO8LWirF7LALlgqmUmW+JmGog+VMOOW3awwRJZssqQCYkZoB8JYD60emMLXntd24yKDnMZWmIA5nn/AKTVtxaN2IdmbLRaD9vhMawEG+v7WOxuCuReAt3D3j2mWYmEyTMGAdDpQRvSzuVuC0b+ctknL3Zj4s22nTTUa71tbgpccCo0ExM5ZOWZnbpOsbVspYwR3h1b4Czvw97HrolIkwLi0LRBzC7mL8iM+bNPWNI3mmrCiLgqhhQuql+vUomsDUv7Q9msoNyyNN2QcupXy8vlWYFfYharF9r+z2Sb9oeHe4o/D/MPLr03rVh8VmOVydjcIB/ZT8ws9wyyGuCRKgFiOoUTHuYHvRuKw1wzcubn6eVS7K3kt4m2bhARiVYnZQwgE+QME+QNaDtthjbuLaA6AecwSfeRWpxXNGqR8Hs3b123ZtfG5yg9P4ifICSfSvvvBsAtm0tlZKqACTux5sfMnWsf/wAKuzHdh8RdEMRkXMIyjQudeug9jW+xKZYb8P4j5df761x8aXPPd0HumZhohbKaH1b/AMjVF+0dxuPr5UVh9c39R+sH9aD405VPCYZzkX33PsJPtXMaLprTdUcOTOWuHacq+g+I+7f+Iq+6tW4VQqBVBgQBp0HnULp//K0tdwRAmUvvpWe4sfGB0H5k1pb9ZXGNN1z5x8tKZWd/XC0g91ctiiFFVWhVwrmOKUdV2K6K7XgKBWuqKlUraEkAAknkKCu48d73FlWxF/mlqMqdc90+FY9+m9No4epWMMEoXVGs+orN8fxBZcQWdgbeIw6Ik6FZsv8ADsSSS07+GKkmKvNeuEmGt41U+NtLRAhcgBEMpJk7kjoK2trsubmuJ+zgkAFQhuaAyAXaNjrtvUsdwM2yHyqxA0bKMwHkf966hcWMy5Z8CLafeElrmudr1f5Wd7X2c1lNWH31iYYjQ3UBmDtr7b0r4pjSn2tkuvk+yI1o52MNnuLKkmZzAA9edaxgrgqwBB0IIkHyINcbBWzlm2hyghfCPCDuBpoD0rBRxTabQ1wmD8H8e6c6mSZHWqBxeLZMI11PE62S45yQkieutK8RiDawwvG8zK9m3zlmdyviBLAKpzRAgCeVaa1ZVQAqhQNgAAB7CqFwVsBgLaAN8QCiG9RGu/1qqeIY3bedtOCstPsshxS/cS1jB3hQo9jJkuE5e8yK4BIGmp05E1LjKFGxYW5dAt4dbq/eNo83Nd/5R4dt9K1l7g9tkBaxbKCFE21I5kASI84oS5w6zP8AyrUwB8CzAiBtt4RH9I6VrbjGD/k9Zfg+qAUyd+rrM4u6xfEDO/8A0a3AA7DK3i1WDpsNqExOKe0qNaZmJwZfVi2ZgbcNB0kSTpWpbhtnUd1b138C6zvOlRGERYyogjaFAjfaBpufmaY3F0xaLcPJM7Jx3SNMyXrKqzOr23ZyzE7ZcrCdpJiBprtpS/jl1++ya5TZdl8RWXB3GUEkgbDzrSrhlScqqs75QBPrFDYmyraMoYeYB/Oip4hoeHRt0fwo+mS2JWW+13M6ZvGIs5ipYFC0CCPhYMffxDyp24q27YUnNlXMNjAke9VtTqlVr4gQltYWzJWytW9x0P5wf1qi7mZzbRVYhZbOTlAaQBABkmDp5UxEKru2igsSfJRB/KgrSXhfM93bN1FZVZS05JBUsGHiAIJifiPTXJTMyVvqVYsvnPafgpw12I8DiV6D+JZ8j9CKZ8LC4myoxF9Fe0ctoswDBYWJJOonQem9bLiXDftuGuKVAuW2IWDIFxRyboQY9z0rAdnsOj4i2lwNqwAAG7T4Q3QTvXSZXLqZ4jVc8sbn5L61g8QyWu4Z4zZc7kR+EZ/D5n6VoMHeQqEtsCqjaZPvSxsMbfdsBmMkPzzZomf76U1tWEQkqoExMc4rimo4iEVYtIt0eajaUISNlOo8jGo+mlBJ95dZ/wANuUTzP/qN8wF/ytV3FsTlSAAWYhVB5ltBPkN/auWbQtoqDZQB69SfM7+9U0WSmjdWodDSbGYlGIdW8S8tdRTO2+poHGCSEAhTqSB05U2Cn0gA66D75ZLk6nYdByrODczvJmm/F7pRSo5nw+QmTFZg8WQMVAuOwJBCITB8zt9ajmPf3WiYTqrmt1Tm3UOH49Ly5kPsdCPUUvXid38OGun1Kj9aRccxzoQ/cmy2uocePrIG+41puHwBqy11idDI9xM/Cw1K+W4+xW4rorAYPtPcHxux2iQv7frWg4N2hF11Ux5+3Ko/+GrsEyCFG4phso9rOPXEZMFhv+ffgOw3RW+FQeU7k9K+h9mOD2cDhclshmibj83bmT5DYDkK+c2+HsnE2xDKGDyUaZGoCgDoQK1tvFt31tDpmKg67horoS2lTbTZpHuVnLC8lxRON4wy3Es2kF3E3VNwIxKpZtzHeXWAJAnZRqaXYPthfCWzi3w4R8ZcwkhCFXJnAuQzSVlQD4hGaeWqjsbxxftGPv3QT3190WN8loZbSzyAB+grM8LsK+MvO5aLWIuvbR1IgM7FdW2BzZyABrlJ5U5vZ0nOEaC/ElLyueAeK1eL42sW8QiKLF25kU59dWK23yldFYjaSVDKddYptdon7u5dezFtGuLIcElkYIq6xqz6ClXDVRbi2FMpaYXLYK/EymUDMfiVS2hgfCskxTnC8FV8PdtZyUuubgIUAozMHBG+gMEA9Odc/F0qDR2jhqRx0P5hbKD3/RyXOI8buWu9BtIzWbIvNDkAhiQFHhmRlbXyHXSHEu0gs96WSRbs27ujfEbjFQsRpqN9dDUDg3fF37d0F0u4VEZ1XKqy10QJJ1gzudT0qd7swr5+8uM/eWltOMoGifAV3ykHXnrPpWSMK2M/AG03mP36pxLzojuGcXa4btklYtlTKElHzrvrzBBHsNppHexaYfE4x8v4cLCqAC7OboA9SxGtaDB4PIWYsXZgoJIicogGOvXl5CleP4ELj3WZz94EEBYKd0SbZUydQTrMz0FBTqUe0cCe6QBvxBP2Kha6BGt/ypWcWTdNl1AcILgyksCs5TuAQQ2m3MH0FxvECHuIihu6ti48nrmIVRG8KTJ2066HWMKVum8Wm5lCSBACgkwBJ3Op15DpTnBcOtXUxl94UthylzTfIr5SpBEMQ5Gx2XTTXRhqdKrUyjhzid+fFFUqOY3MsXiuLuuYNaUFcMuIjPM5hOUnLoQARzpfjOOwDAWVtpcILatn1yppqY5+mlOcVwI3rNq4WZWfDW7d1YGb4VLabr4pHoTsdlZ4KAPjM5FttoPEEjLp1Eeh5g1sjDtdcfdLmq4WRjGaoaryIEdKoeswhNK2uOtXHz2Le1tEe4QBmuMTmCLOgnKTPmBVy27dx7S5+/t3CZS5DMhVSc22ZYIykHYsNjodHYCsAywQwBBHPpV4w4BkASdzGp9TWQVrRH+oHOvdBWcOqAKihVGwUQB7CsHjuBNb4rauKjG09xLhIUlVJPikjbUZtf4q+i4ZZE9ZPsdvpS7iPDWu92VKqyMpJYGSJ8aiDoTAE9KZSqlpPNVIOqaM0givW78jz5+RoRWMem9WXLUAtziSOv8AvSyIuqLQEOWz3pPw2hA/qYa/JdP81XXLlU92yrm0EmfPXrQ1y7RsEpjWzorxd1qN27STjYLW4UZoZGK/xhWBK+4FA8X7QKVC2mAZpknQ2xzkHZtdJ8zyrUykYlMIAN1DiuKz3DGy6D9fr+VWcMAknmBI0nmJMcyBJ9qTcPBaQstr4eZOgnbfWtFguD3NCxyfn9P3rNUY5ziArLhEqd4yPiUkEmQdlA/EaxvFMC2LuC4ARbEKpbTNqZYDeCefOBX0dcKsQxLdZ0n1CxPvUxZQbIvyFaMLSdSdntP4Weq3PZfMOI9lWtrmBBH+39ikS2YPQjYjca8q+vcZwveWzHxDUft71854tZgmUIPmK7FOva6x1KMGyjY7U3LYK3Bn2hhoyx+fvBog9pWdw2bXQg7bbVlsQaXXMVkIg7GoaDH/AEhRtUs+paThOJILDYi45PiBmWImBqsxsfI7EVo+NWALhxds5rLonfnKSLNwIF8YXUI6qPFyYGYkVkcZ4CmLtiUZQLoH/l/fTzpvguLlCLlm5E8wd+oP7Go5neLo11Sg60Torl4lgrSh7dtku3BOcu7KQDOmYeESAT6CtDwjtBhxZuXC5Fu24WSrSAVXISIkT1r51i757lrIW0NlRktqHYBsyhmUZmaTlk8lFbzhfBLlvA31S0TevJZBBYElkbNrL5AoltdJnbqvF0GVKeRx1I4bI6DnB2YLQDidrx+OO7AL5gVyhpynxAaGDBHSldjjyBsS126otWmQKSIOqBiI3mTEb+GiONcHu3r164tnKrJhCgLIJNi6blxIVjBIMA7SN+dLuK8DxDjH5bJm+bBtgskHKFBzHNoRl19dJ3rkt/j2NsTrG4tds7ePktpqk9eP6TY8WtQSGJALAwjEjKAW8IE6Aj51PvlZQ6kFSAQQdCCJBnpFCcT4Xee7bYWvuylyQCiulx4gswM5YmchM85qrh+Ea3hksuviS2EYSIJCwYIJ0PzjkKyVMMxjA4azpI5prHEmFy5xO0AzFoCgEyCNG0UgESQToI35V292gtLZK58ozw4IIbNpC5SJmCD71mf8Cvd0yKWgd0yo7aBkaSqNJIWI351djcBcKXCtti1y9aeCwnwEE5iXI2AGh38q3NoUGmz+Wo0t+1Re87dXTC5xa2FzBjAkkhW8IUwSQBIHr0qV25m13nn1pVxbBvcYgW4RrLKsFVKO/wAWcgzl20WQddDRWDBFpFYFSqqpBI/CAORjlQupsDAWnykIsxLiCF16oarnNUNVNVFfU8NaOFfLqbFxvD/8THl/ST/fW+7euC7bVgMmc+Mc/CQAw6670wxABBBEg8qxHHeKd4wiVKzGv9wayUWF5RYemazk7xvHVtXSmWVWJI5bcvLagOK9oTmItEFSohgNZ5ke3Ws29xm1gnqfU8zXiyKwkkzoOQ866uH/AI41T3R66Le3C0mQTcpl/j96CgeSY3AnTzj0o/CdpHzKtwKRBkga+umnTSKztnKLhPQRH5VPE2yVzWxPQ89xPyE02r/G1GtlzfRG6lRcLhbBuN27xFtM2ZuogCDOvympY3BECRyBJnyr5/jbTSvdsVuCdQTygjboQPYnrW2wDDEHWcoGVlPPMBJ0PVfq3WudUb2UFuizVKHZXabJVjsaEEmSToqjdj0ApaOE3H++vDbe2CM2XyJ0BHTnrtRXFuFNb+0MiFndWCwGlfuwCLYg6F1BgR8R9KobD3QxloEk5SWBAbP4TI2hl+R8q1CCJVZO0GtlHCX7Jtd4octcMW8udQktFrxaAcpYncn0rUW7xgSZMCT586x+H4ReVhDr3cqSmsSrWmkaaSUb/Vy1ppYwdzWWBJybs2wHiEbb+tW+NihbQaBc3TPGY4r5RMzsRU+H4jMo8gNZ384pN/hF1hGfMYGaSeSEfEBO+sanSjcFwa4g1cE7bnbTTbcQQPL10UNZlMe2kGRN0xxNwBGLbASdCfoNaRcR4eTNHXOEXijAOMxEZs7f+yqToNPGM313rw4XcZswIADMR421m6jKdtggZQPPoaZMiFmIbxWOPZe4zMwtqJ1WVHvIjyHprVd7gdxd1Sf6f9q+jWsDdCgZx8NsEydShm4dvxjTyoXjvB3uI4V4dpCakRNoqASNgH8cjXSOlMzuSMreK+fDhBK5AAu85Rpr1G00obsTezSjqoP9Q+kH86+r4HsyEuZplfHpmOubu8ukRplb0zVmuLYKyj8Um4wNqxbe0DdbwObd1pQZt8wGg296bSqVBMO9kiqymdkq4B2Q7lhduubjrqNIVfOOZ863PCsG8hjPkOnr5/lWP43cE3rdkuA2Bt3fjKlrgNwhwZmTAn+KForjHF7ynFG1dIK4Swyi2ZXV/vWXNILKjAnLGwqFjqjpJlQFrBAC2nG+JjDorFS0uiQCAfvGVQddxLDai2FZPtXh0t4Zyt3wNcwZAzElfvk8RdmJJYCZ/l9TQfFsc9u9jbdq4wtKcEXIYk2Vuki+ykyV8ABJ5Tm86E08wt1p8q80Hrmtbj7uRZ58qQOaCOKY4u6qEmwLaEAsSFcs0gEk7qASPTrSfGopxOIDO0DDqwXvGABJeWAnQjKNq5bqXaVCJsBPrHytTXZR5wtA1L+KYzurbOVZojRBJ1PSs0cW4VDbcm5cwRY+KSzjLBgn4tWj5VBj91eZWIU4ZXGR2+JQfETI8RnWdyvOK0MwIBkm0/mFRr2stMHkAkEEgGDuJ5GqHNI1uljdFxiot2bZtwxEAoSzCDqcwj2jnQ9pDcvKt12DmxbYjNs2bxQDoNhoKYMIBMnRAa3JPHNUtVjmqmNKARlfU+NcWtqHQswaIgLqJGm+n1rCFs3qN55eZrQdrLs3B4AByYDV9BqT5UhX03+taP4/DCo4Ab3Oi6mGYKdIEbq82LhXOFc2QcrkAkAAjNB9KZ3XwWGvAa3VuJlYmCoM6uDuH01HuI5n3VOEwnd27qZ7pLILqlJBADqQxInYaxvXz17LMxUIVadV6enlXexOILbMQ0GjEyXGGieU8/JbHHcew94YhWthCzDK66zl8IY+i6x61bdt27i2jg0Y5s6RsSEgFiDsCTqx8qxPcN4gro8DUIZO55bkCNSNKu4TxW7YuL3bwdjPwxMwfKelZqeMe0w7RH/5G5c1E6bTbRPDgGRz3hGYaEKZiCZ29avwHGWsyEVTmIJLTy22IpjxmyrWbd61qCIe4ihVnYwp8RJY7mkaW8hkaka66/nWbHUACHtFj6ShpO7anBW9w2JZ7auQQSoJA19hWa4mXa4SylZ2BHLlT3hHFlu2hLKbgHiAGu+mn6jSocRRWGvxDb56zXCYclWCFgZ3HGQlGGSaMs2M223Xr6fvVNsANE+sc/IRTmwunhQn5D89fpT3PBRVahC5Zw8CAKuW1UslzkqD1Yn8lrjW7/Luj/qqs8bLITO6qvpPhHPfyA3/AG//ACpBYqOHs3jmaEBMAg5pWOUesn3qN3D3PxXI/pUD6maJrzrBVHhKse6FEkgDzoK3jczEqrNyEaCOZk9T+QrxwqTJGY9WM/nUSkGVOU/Q+o/aoXvKINCvi43xMEHRN/8AUf0FRs8NsqSRbTMd2KgsZMmSdd9agt88x7jUfvVyXJ2pjXhUQVYMOm2Rf9I6R06aV6zhVWMqgQIGg0HQc48qklLe0mOu2UtNa7s5r1m2wcHa7cVZBB036H6UwEuMBAbJiuFQCAigTMBRE9Y60k4ziVkqoXoxAGvlPSl3Eu1bp3tohBdS+LJcfDldVZXCMwJaDGUEnQkTtWc/xy4bdplRJuXjZMkiCGYSFiYIU7nQnnSq1Oo4Q3fn5plPKLlPVUAQAAOgEVRetpqSqa7kga+ppPj+N3LSkuqBkth2Uaz4iCPC0rprJBHnR/EMMt5MriVJViDzysDB9YisnYuYQXGx3C05gdNVxr1obG2PdaV8Qwy35VLqwMyuF1gtIMwfiiRr+4IFjBW7mJxttlGUiyAIHh8B1HQii+DkTeVUVct0g5Z8RgamfyrYGCl3mkyAD6x8pOfPYi0kek/COZBAEDw7TyiqHAmYE9YohkNQKCkhyIoc1Hu6IY1WxogUJWg4lg3tkISYUQpJkEeR/TlQgtTlUzJMQDq3udBWv4/hbrEIqkrAOmxPr5VjMVzXUHURHzmt/wDF1gKgL4FuvBdek7PSEJz29tqtuypdw2XwoSHAHM5zr76jTSKy3DU7y3etAk3Gtnu1H4ipBYafyg71qLzHG2u6K27fdqgN5yS510UGJ11Me1Y44cpciGAiQSCCwkgGOVdDEsLXSVMHeiaLj3uj1ugOy/Dr/wBrAAJPeL4YjKAfFmnYRI1pvxhLYusE0t5jECYE8pok8Zu5GGdhmGusZonc89/rQnDuHNfuBTmVPxXApYJoSCwBEDTrWc98wEyjSGHa5zjZbC3ds/Y7Sh8QYMoLiwDy0jTKNdid6U4q+Jy/ionGgwlkspSypRSkQw08QAMSd6Ax+JAG5nSNNafjwG02M316Kz4cFoJ4yfVa7snwRrZNy4IJAC6g77mQad47DBoBAPtSrslLYeQ+uYwI0WOX6+9WWO0Vs3+5YEHMVzHYsNIj10mvOOl1QzsudVzmoTwSb/Ggt/IlsZc2Qmfi1iYjTWtdg7gOm0bg7qfOvn32YriwnMXwP/6CPpWq49x23ZuBMrMwEllIBSdY1GumsHTaidb6VKrc0ALShakBHrQlrEEfGNP4gNPcbj8qjxnjdjDKjXXjP8IUFiYiTpyEj50NMlxssLgQlfajjVrDZS+Yu05ckTA3zSYy67edT4fxhbttbgU5W+WmhBA2II/3rJf8RmDvYuqcyPbOUjYwZn5MPlTXs3dWzw5LtwwoL+pl2gAcyacGHIHN1TBEXTbERuNjqKDZ6u4fi7eJth7cwGYGRBBhd6tfCgAk7AEn23oYMpzXABCPdyqWOgUEn0Ak0p7O9pu/vd0beXMCVMzsJg6dKswXGrWLS9ZVWRjbfLmjxSD057aVmuw//Voeiuf+0j9a0MpwDm1V6yvpwEVle32LItW0QMbnf2X8C5igtuGLHQjloDvVeN7Zr3xs21J1y95Ok84WNRPOaFYyZJJJ3J50h9Y0XAwqFGRdK7nClYh87i53jXS+klmEGQwIjLpEaR61Vc4KCFAuXAFu96sZTD+Ik6rqJYmmONxAtoWiY2HUkwo9yQPelXGuONaZbNtM991lBHg31kkjof1oKT69QjKft1AlNcGNElW4rgqu1xizgXVC3ACIbKCFO0jfkaLW0QsFiTG5A/Sl3COO98GDIy3LeVbixpmOkLrtPWj++mRBBH69KqoKo7r9vDrSFGlpu1AYXhfd3Xu94zG5GYELBy7RA0ruFwYtm4wZibjZjMQDtpA6Cr7t+J0JgSY/SdzQqYqXZDuArDzVpg+sgj5UyajgSeHLQaIIaEQTNQYeYqSgmYB2/aodw1AIUJVTVWxo58F/EY0Hr8t6j3SDlP8AV+w/3owQFS2fZHDXDhnck5rgIQljoAIBA5azt0rMYsspYBJKz5gRufSnnZTil92tWZUW7YM6alVGgJ9YGkVouJYINbdbaKpfcxE6zSm1ezeZ3WujWNJxB3Xz21iCAtyYddRHJuWlMcRxpbqtnsoWZkkg7ZB+I7sddAdNZig+I4R7RZSviB/Mae37UvwClA06kmZ8zp+1d6jjjH9veHutT6THkOHqj3TDohTI9wLcLI7fizJlbOv8MgQB0phh+JZBcW0i2lfKSBqTCBTr5/r1pNeuPbWWU5m1AIO2wjygVUt5gJMtsCQNtNPyNGcZTyHI2/4+UPYt/wCjKOW8CSBoyyPUcjrTTgXBbeIzFyfDyB112MkbaHSKF7NWC10sVkQ0yJEdDPtW24dhLVuSi5S2+pO3rXHxWLc5xDjeNUFetlaWt1XeGYBLCFEzESScx1mB09KzHa7hbIwvr+I+KPwsNj7/AJg9aJ7b4Z5S7bdlIhSFJHUhpGnl8qAwnalihs4tM6sIzDQ+/InnOlZmtce/MrMym898XnVGFM2Ps3CNLipd012Q/qoqnAYX7VjbjHVFcs3mAYQe8fIGpcO4lbTuyWGazbvqJ0LTlNqPWSKIHELWEsratlLl9tWIIIUnck+WwHlUOYWCohwtF9Fr5rPduOE99h8yjx2iWEblTHeD10B/y+dI7HCb7hrwvoL41SWGYmdQTsBExuPQV3hfay9h37vHA5SdHIEr/p0ZfTX1qUmkHMwgkbLI9gaYlKkBucMPP7PfHsl0f/Y/SmHao5MDgLI3Kd4QOpAjT1dqp4nfsWmxS2ritaxNksoWSFuIcwGmkbkdNuVXtxmwcUt5wxt4e0iICABnAmTJ5ZvnHStza4A06/1LLCStV2b4R9nw6IR4z4n/AKm3HsIHtRt7SvnfGe2GJxTZcOGtWxzBgt5s4iPQfWluP+2FhcF93aADDEbADY6Eae9KMT3jcplOmTqrMZb+x45GX4M8r5K2jL7AkekUPgybd/EMNAgf2BMj6CpPiBiENq4Ml3dZESfKfyrjAuHjRrwtKfIjMLnyyn5VHVHEQbf7r6StgACH7OYIkm4RoNB5nmfl+daDKf7NKr+LOXucMpOXQsNh1g7T51Pg/DWtEu7SxEQPzJ5ms1bvS9xjgN1cq/ieFZ7ZCxmBVlE7lGDAe5Ee9D8V4N9o7sm49vIcwymDr+R8/M01L1HNO1KZWe2Mu0+6W4A2KW8I4MLCFBcZ5YtLb6xP7+5oi9aP4YPkTH1AP5UauHc8v79N6mmCefhPvA/PWo6q4uzPKoAAQEDasbZgN9YnT+xVVnCt31y4y5VyKiyAAYzMSPIlgPPKacnAvyKqPqPfrXf8MB1ZiT/fWagxLGzfVUWkpWrAHcn05fr9K4+IPKJ8t/nThcBbH4Z9TVgUDYAelK/9I2CLIkK4O434T76fnVy8KP4mA9Nf2psTUCaA13bIsgS7A3CoBUkHqNDRtnj95CiBgRnHxCT4jrrvzrtep7RLlcAkytTxTAC8pQkjzHKluA7P2V0MtBkkn4j5jptp5V6vUsVHNEAoGvcBAKKx3CUviHkEHQjeDuKEw3Crdkm2AWV9WzQZ102A2r1equ0cGZZsia9xtNk2wdpLa5FEDWhr2NUJdUgytskxzBB21r1eo6fedJVNGY3WXTvHUq9x2VSIBPymZqm9aXYTHnGvzFer1dJwgwFvpGZQptaaR/e0RtXrYG0R6V6vVFoCZ4C7Ig8qLKgiCAR0Ner1cfEANqGFhrAB5Qw4Va5KAJkr+E+x29orh4RZJlknWQDsJ30HP1r1eoO2fxKRlCIXA2/4fqatXhls9dfOvV6kuqO4qFebgtthqJHQ+XtVf+DWYggkf1HnvPWvV6mOqPaBBKobokcJtqNtPIn8q99itfwz7n965Xqqo4t3QtMhSFlBsi/KfzqU9NPSvV6l5id0UL2aoM1er1UEQXi01Bmr1eogoqyagTXq9RhWoE1BjXK9RhR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9460" name="Picture 4" descr="http://www.palabrasdeanimo.com/wp-content/uploads/2012/10/Dios-te-ama-y-sabe-lo-que-te-convie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6"/>
            <a:ext cx="8748464" cy="678006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88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wipe(down)">
                                      <p:cBhvr>
                                        <p:cTn id="7"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517.photobucket.com/albums/u336/JOMY_23/Mensajes/Diosnos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1" y="0"/>
            <a:ext cx="9124711"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479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ppt_x"/>
                                          </p:val>
                                        </p:tav>
                                        <p:tav tm="100000">
                                          <p:val>
                                            <p:strVal val="#ppt_x"/>
                                          </p:val>
                                        </p:tav>
                                      </p:tavLst>
                                    </p:anim>
                                    <p:anim calcmode="lin" valueType="num">
                                      <p:cBhvr additive="base">
                                        <p:cTn id="8" dur="500" fill="hold"/>
                                        <p:tgtEl>
                                          <p:spTgt spid="204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4.bp.blogspot.com/_mox51A7lXhU/TFD8ZVpga2I/AAAAAAAADpI/KAPNx3DvVl8/s1600/DIOS+nos+ama+a+todos+por+IGU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171138">
            <a:off x="395536" y="836712"/>
            <a:ext cx="7632848"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67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1000" fill="hold"/>
                                        <p:tgtEl>
                                          <p:spTgt spid="21506"/>
                                        </p:tgtEl>
                                        <p:attrNameLst>
                                          <p:attrName>ppt_w</p:attrName>
                                        </p:attrNameLst>
                                      </p:cBhvr>
                                      <p:tavLst>
                                        <p:tav tm="0">
                                          <p:val>
                                            <p:fltVal val="0"/>
                                          </p:val>
                                        </p:tav>
                                        <p:tav tm="100000">
                                          <p:val>
                                            <p:strVal val="#ppt_w"/>
                                          </p:val>
                                        </p:tav>
                                      </p:tavLst>
                                    </p:anim>
                                    <p:anim calcmode="lin" valueType="num">
                                      <p:cBhvr>
                                        <p:cTn id="8" dur="1000" fill="hold"/>
                                        <p:tgtEl>
                                          <p:spTgt spid="21506"/>
                                        </p:tgtEl>
                                        <p:attrNameLst>
                                          <p:attrName>ppt_h</p:attrName>
                                        </p:attrNameLst>
                                      </p:cBhvr>
                                      <p:tavLst>
                                        <p:tav tm="0">
                                          <p:val>
                                            <p:fltVal val="0"/>
                                          </p:val>
                                        </p:tav>
                                        <p:tav tm="100000">
                                          <p:val>
                                            <p:strVal val="#ppt_h"/>
                                          </p:val>
                                        </p:tav>
                                      </p:tavLst>
                                    </p:anim>
                                    <p:anim calcmode="lin" valueType="num">
                                      <p:cBhvr>
                                        <p:cTn id="9" dur="1000" fill="hold"/>
                                        <p:tgtEl>
                                          <p:spTgt spid="21506"/>
                                        </p:tgtEl>
                                        <p:attrNameLst>
                                          <p:attrName>style.rotation</p:attrName>
                                        </p:attrNameLst>
                                      </p:cBhvr>
                                      <p:tavLst>
                                        <p:tav tm="0">
                                          <p:val>
                                            <p:fltVal val="90"/>
                                          </p:val>
                                        </p:tav>
                                        <p:tav tm="100000">
                                          <p:val>
                                            <p:fltVal val="0"/>
                                          </p:val>
                                        </p:tav>
                                      </p:tavLst>
                                    </p:anim>
                                    <p:animEffect transition="in" filter="fade">
                                      <p:cBhvr>
                                        <p:cTn id="10"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p0.fotolog.com/photo/16/38/61/jovenescristo/1265196281669_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0" y="0"/>
            <a:ext cx="9159010" cy="686925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22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500" fill="hold"/>
                                        <p:tgtEl>
                                          <p:spTgt spid="22530"/>
                                        </p:tgtEl>
                                        <p:attrNameLst>
                                          <p:attrName>ppt_w</p:attrName>
                                        </p:attrNameLst>
                                      </p:cBhvr>
                                      <p:tavLst>
                                        <p:tav tm="0">
                                          <p:val>
                                            <p:fltVal val="0"/>
                                          </p:val>
                                        </p:tav>
                                        <p:tav tm="100000">
                                          <p:val>
                                            <p:strVal val="#ppt_w"/>
                                          </p:val>
                                        </p:tav>
                                      </p:tavLst>
                                    </p:anim>
                                    <p:anim calcmode="lin" valueType="num">
                                      <p:cBhvr>
                                        <p:cTn id="8" dur="500" fill="hold"/>
                                        <p:tgtEl>
                                          <p:spTgt spid="22530"/>
                                        </p:tgtEl>
                                        <p:attrNameLst>
                                          <p:attrName>ppt_h</p:attrName>
                                        </p:attrNameLst>
                                      </p:cBhvr>
                                      <p:tavLst>
                                        <p:tav tm="0">
                                          <p:val>
                                            <p:fltVal val="0"/>
                                          </p:val>
                                        </p:tav>
                                        <p:tav tm="100000">
                                          <p:val>
                                            <p:strVal val="#ppt_h"/>
                                          </p:val>
                                        </p:tav>
                                      </p:tavLst>
                                    </p:anim>
                                    <p:animEffect transition="in" filter="fade">
                                      <p:cBhvr>
                                        <p:cTn id="9" dur="5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2.bp.blogspot.com/-DxuEhyqimFE/T6x_eRSI3gI/AAAAAAAAB04/YhylJePjQrs/s640/530583_332480013477107_278954168829692_897578_100309481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86" y="667854"/>
            <a:ext cx="8065605" cy="6222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110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1.bp.blogspot.com/-4swrr86uLgo/T81WFLD-mFI/AAAAAAAABvw/OiQm7hxusus/s1600/dios+te+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18346">
            <a:off x="714107" y="941727"/>
            <a:ext cx="7505090" cy="4888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267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2000"/>
                                        <p:tgtEl>
                                          <p:spTgt spid="24578"/>
                                        </p:tgtEl>
                                      </p:cBhvr>
                                    </p:animEffect>
                                    <p:anim calcmode="lin" valueType="num">
                                      <p:cBhvr>
                                        <p:cTn id="8" dur="2000" fill="hold"/>
                                        <p:tgtEl>
                                          <p:spTgt spid="24578"/>
                                        </p:tgtEl>
                                        <p:attrNameLst>
                                          <p:attrName>ppt_w</p:attrName>
                                        </p:attrNameLst>
                                      </p:cBhvr>
                                      <p:tavLst>
                                        <p:tav tm="0" fmla="#ppt_w*sin(2.5*pi*$)">
                                          <p:val>
                                            <p:fltVal val="0"/>
                                          </p:val>
                                        </p:tav>
                                        <p:tav tm="100000">
                                          <p:val>
                                            <p:fltVal val="1"/>
                                          </p:val>
                                        </p:tav>
                                      </p:tavLst>
                                    </p:anim>
                                    <p:anim calcmode="lin" valueType="num">
                                      <p:cBhvr>
                                        <p:cTn id="9" dur="2000" fill="hold"/>
                                        <p:tgtEl>
                                          <p:spTgt spid="2457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t2.gstatic.com/images?q=tbn:ANd9GcSssdD5Mh764H0PQLsXRer53_KpDVrpB8yh1Ysie1bgbAVchBL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15986">
            <a:off x="4813111" y="1457987"/>
            <a:ext cx="3617602" cy="4455084"/>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http://1.bp.blogspot.com/_FJRofcZvGnA/SpF_RZa4DxI/AAAAAAAAKwA/k9sk1Yk_cUQ/s400/REGALO++DE+MARIA+JOSE+A+BLOGSPOT.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0598046">
            <a:off x="196550" y="1700809"/>
            <a:ext cx="3887925" cy="482453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260648"/>
            <a:ext cx="8064896" cy="830997"/>
          </a:xfrm>
          <a:prstGeom prst="rect">
            <a:avLst/>
          </a:prstGeom>
        </p:spPr>
        <p:txBody>
          <a:bodyPr wrap="square">
            <a:spAutoFit/>
          </a:bodyPr>
          <a:lstStyle/>
          <a:p>
            <a:pPr algn="ctr"/>
            <a:r>
              <a:rPr lang="es-CO" sz="4800" dirty="0">
                <a:latin typeface="Harlow Solid Italic" pitchFamily="82" charset="0"/>
              </a:rPr>
              <a:t>Mi amor por ti apenas </a:t>
            </a:r>
            <a:r>
              <a:rPr lang="es-CO" sz="4800" dirty="0" smtClean="0">
                <a:latin typeface="Harlow Solid Italic" pitchFamily="82" charset="0"/>
              </a:rPr>
              <a:t>comienza</a:t>
            </a:r>
            <a:endParaRPr lang="es-CO" sz="4800" dirty="0">
              <a:latin typeface="Harlow Solid Italic" pitchFamily="82" charset="0"/>
            </a:endParaRPr>
          </a:p>
        </p:txBody>
      </p:sp>
    </p:spTree>
    <p:extLst>
      <p:ext uri="{BB962C8B-B14F-4D97-AF65-F5344CB8AC3E}">
        <p14:creationId xmlns:p14="http://schemas.microsoft.com/office/powerpoint/2010/main" val="206447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fade">
                                      <p:cBhvr>
                                        <p:cTn id="7" dur="1000"/>
                                        <p:tgtEl>
                                          <p:spTgt spid="25604"/>
                                        </p:tgtEl>
                                      </p:cBhvr>
                                    </p:animEffect>
                                    <p:anim calcmode="lin" valueType="num">
                                      <p:cBhvr>
                                        <p:cTn id="8" dur="1000" fill="hold"/>
                                        <p:tgtEl>
                                          <p:spTgt spid="25604"/>
                                        </p:tgtEl>
                                        <p:attrNameLst>
                                          <p:attrName>ppt_x</p:attrName>
                                        </p:attrNameLst>
                                      </p:cBhvr>
                                      <p:tavLst>
                                        <p:tav tm="0">
                                          <p:val>
                                            <p:strVal val="#ppt_x"/>
                                          </p:val>
                                        </p:tav>
                                        <p:tav tm="100000">
                                          <p:val>
                                            <p:strVal val="#ppt_x"/>
                                          </p:val>
                                        </p:tav>
                                      </p:tavLst>
                                    </p:anim>
                                    <p:anim calcmode="lin" valueType="num">
                                      <p:cBhvr>
                                        <p:cTn id="9" dur="1000" fill="hold"/>
                                        <p:tgtEl>
                                          <p:spTgt spid="2560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5602"/>
                                        </p:tgtEl>
                                        <p:attrNameLst>
                                          <p:attrName>style.visibility</p:attrName>
                                        </p:attrNameLst>
                                      </p:cBhvr>
                                      <p:to>
                                        <p:strVal val="visible"/>
                                      </p:to>
                                    </p:set>
                                    <p:animEffect transition="in" filter="barn(inVertical)">
                                      <p:cBhvr>
                                        <p:cTn id="14"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t2.gstatic.com/images?q=tbn:ANd9GcQoa1fp02THfBHT664gtCVF4cNtPyM_cIhHddhTLekSyjihP3Z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 y="13894"/>
            <a:ext cx="8168851" cy="6844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227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ipe(down)">
                                      <p:cBhvr>
                                        <p:cTn id="7" dur="580">
                                          <p:stCondLst>
                                            <p:cond delay="0"/>
                                          </p:stCondLst>
                                        </p:cTn>
                                        <p:tgtEl>
                                          <p:spTgt spid="26626"/>
                                        </p:tgtEl>
                                      </p:cBhvr>
                                    </p:animEffect>
                                    <p:anim calcmode="lin" valueType="num">
                                      <p:cBhvr>
                                        <p:cTn id="8" dur="1822" tmFilter="0,0; 0.14,0.36; 0.43,0.73; 0.71,0.91; 1.0,1.0">
                                          <p:stCondLst>
                                            <p:cond delay="0"/>
                                          </p:stCondLst>
                                        </p:cTn>
                                        <p:tgtEl>
                                          <p:spTgt spid="266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66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66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66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6626"/>
                                        </p:tgtEl>
                                        <p:attrNameLst>
                                          <p:attrName>ppt_y</p:attrName>
                                        </p:attrNameLst>
                                      </p:cBhvr>
                                      <p:tavLst>
                                        <p:tav tm="0" fmla="#ppt_y-sin(pi*$)/81">
                                          <p:val>
                                            <p:fltVal val="0"/>
                                          </p:val>
                                        </p:tav>
                                        <p:tav tm="100000">
                                          <p:val>
                                            <p:fltVal val="1"/>
                                          </p:val>
                                        </p:tav>
                                      </p:tavLst>
                                    </p:anim>
                                    <p:animScale>
                                      <p:cBhvr>
                                        <p:cTn id="13" dur="26">
                                          <p:stCondLst>
                                            <p:cond delay="650"/>
                                          </p:stCondLst>
                                        </p:cTn>
                                        <p:tgtEl>
                                          <p:spTgt spid="26626"/>
                                        </p:tgtEl>
                                      </p:cBhvr>
                                      <p:to x="100000" y="60000"/>
                                    </p:animScale>
                                    <p:animScale>
                                      <p:cBhvr>
                                        <p:cTn id="14" dur="166" decel="50000">
                                          <p:stCondLst>
                                            <p:cond delay="676"/>
                                          </p:stCondLst>
                                        </p:cTn>
                                        <p:tgtEl>
                                          <p:spTgt spid="26626"/>
                                        </p:tgtEl>
                                      </p:cBhvr>
                                      <p:to x="100000" y="100000"/>
                                    </p:animScale>
                                    <p:animScale>
                                      <p:cBhvr>
                                        <p:cTn id="15" dur="26">
                                          <p:stCondLst>
                                            <p:cond delay="1312"/>
                                          </p:stCondLst>
                                        </p:cTn>
                                        <p:tgtEl>
                                          <p:spTgt spid="26626"/>
                                        </p:tgtEl>
                                      </p:cBhvr>
                                      <p:to x="100000" y="80000"/>
                                    </p:animScale>
                                    <p:animScale>
                                      <p:cBhvr>
                                        <p:cTn id="16" dur="166" decel="50000">
                                          <p:stCondLst>
                                            <p:cond delay="1338"/>
                                          </p:stCondLst>
                                        </p:cTn>
                                        <p:tgtEl>
                                          <p:spTgt spid="26626"/>
                                        </p:tgtEl>
                                      </p:cBhvr>
                                      <p:to x="100000" y="100000"/>
                                    </p:animScale>
                                    <p:animScale>
                                      <p:cBhvr>
                                        <p:cTn id="17" dur="26">
                                          <p:stCondLst>
                                            <p:cond delay="1642"/>
                                          </p:stCondLst>
                                        </p:cTn>
                                        <p:tgtEl>
                                          <p:spTgt spid="26626"/>
                                        </p:tgtEl>
                                      </p:cBhvr>
                                      <p:to x="100000" y="90000"/>
                                    </p:animScale>
                                    <p:animScale>
                                      <p:cBhvr>
                                        <p:cTn id="18" dur="166" decel="50000">
                                          <p:stCondLst>
                                            <p:cond delay="1668"/>
                                          </p:stCondLst>
                                        </p:cTn>
                                        <p:tgtEl>
                                          <p:spTgt spid="26626"/>
                                        </p:tgtEl>
                                      </p:cBhvr>
                                      <p:to x="100000" y="100000"/>
                                    </p:animScale>
                                    <p:animScale>
                                      <p:cBhvr>
                                        <p:cTn id="19" dur="26">
                                          <p:stCondLst>
                                            <p:cond delay="1808"/>
                                          </p:stCondLst>
                                        </p:cTn>
                                        <p:tgtEl>
                                          <p:spTgt spid="26626"/>
                                        </p:tgtEl>
                                      </p:cBhvr>
                                      <p:to x="100000" y="95000"/>
                                    </p:animScale>
                                    <p:animScale>
                                      <p:cBhvr>
                                        <p:cTn id="20" dur="166" decel="50000">
                                          <p:stCondLst>
                                            <p:cond delay="1834"/>
                                          </p:stCondLst>
                                        </p:cTn>
                                        <p:tgtEl>
                                          <p:spTgt spid="266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ctr"/>
            <a:r>
              <a:rPr lang="es-CO" sz="3600" b="1" dirty="0" smtClean="0">
                <a:latin typeface="Comic Sans MS" pitchFamily="66" charset="0"/>
              </a:rPr>
              <a:t>UNA CARTA ESPECIALMENTE PARA TI</a:t>
            </a:r>
            <a:endParaRPr lang="es-CO" sz="3600" b="1" dirty="0">
              <a:latin typeface="Comic Sans MS" pitchFamily="66" charset="0"/>
            </a:endParaRPr>
          </a:p>
        </p:txBody>
      </p:sp>
      <p:pic>
        <p:nvPicPr>
          <p:cNvPr id="27650" name="Picture 2" descr="http://cdntjt.ondapix.com/pics/370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556791"/>
            <a:ext cx="7992888" cy="52548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20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1000" fill="hold"/>
                                        <p:tgtEl>
                                          <p:spTgt spid="27650"/>
                                        </p:tgtEl>
                                        <p:attrNameLst>
                                          <p:attrName>ppt_w</p:attrName>
                                        </p:attrNameLst>
                                      </p:cBhvr>
                                      <p:tavLst>
                                        <p:tav tm="0">
                                          <p:val>
                                            <p:fltVal val="0"/>
                                          </p:val>
                                        </p:tav>
                                        <p:tav tm="100000">
                                          <p:val>
                                            <p:strVal val="#ppt_w"/>
                                          </p:val>
                                        </p:tav>
                                      </p:tavLst>
                                    </p:anim>
                                    <p:anim calcmode="lin" valueType="num">
                                      <p:cBhvr>
                                        <p:cTn id="8" dur="1000" fill="hold"/>
                                        <p:tgtEl>
                                          <p:spTgt spid="27650"/>
                                        </p:tgtEl>
                                        <p:attrNameLst>
                                          <p:attrName>ppt_h</p:attrName>
                                        </p:attrNameLst>
                                      </p:cBhvr>
                                      <p:tavLst>
                                        <p:tav tm="0">
                                          <p:val>
                                            <p:fltVal val="0"/>
                                          </p:val>
                                        </p:tav>
                                        <p:tav tm="100000">
                                          <p:val>
                                            <p:strVal val="#ppt_h"/>
                                          </p:val>
                                        </p:tav>
                                      </p:tavLst>
                                    </p:anim>
                                    <p:anim calcmode="lin" valueType="num">
                                      <p:cBhvr>
                                        <p:cTn id="9" dur="1000" fill="hold"/>
                                        <p:tgtEl>
                                          <p:spTgt spid="27650"/>
                                        </p:tgtEl>
                                        <p:attrNameLst>
                                          <p:attrName>style.rotation</p:attrName>
                                        </p:attrNameLst>
                                      </p:cBhvr>
                                      <p:tavLst>
                                        <p:tav tm="0">
                                          <p:val>
                                            <p:fltVal val="90"/>
                                          </p:val>
                                        </p:tav>
                                        <p:tav tm="100000">
                                          <p:val>
                                            <p:fltVal val="0"/>
                                          </p:val>
                                        </p:tav>
                                      </p:tavLst>
                                    </p:anim>
                                    <p:animEffect transition="in" filter="fade">
                                      <p:cBhvr>
                                        <p:cTn id="10" dur="1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CO" b="1" dirty="0" smtClean="0"/>
              <a:t>No te desanimes, Cristo siempre está a tu lado para que termines la carrera</a:t>
            </a:r>
            <a:endParaRPr lang="es-CO" b="1" dirty="0"/>
          </a:p>
        </p:txBody>
      </p:sp>
      <p:pic>
        <p:nvPicPr>
          <p:cNvPr id="1026" name="Picture 2" descr="Arte Radikal Para Jesú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412776"/>
            <a:ext cx="7056784" cy="500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94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ppt_w</p:attrName>
                                        </p:attrNameLst>
                                      </p:cBhvr>
                                      <p:tavLst>
                                        <p:tav tm="0" fmla="#ppt_w*sin(2.5*pi*$)">
                                          <p:val>
                                            <p:fltVal val="0"/>
                                          </p:val>
                                        </p:tav>
                                        <p:tav tm="100000">
                                          <p:val>
                                            <p:fltVal val="1"/>
                                          </p:val>
                                        </p:tav>
                                      </p:tavLst>
                                    </p:anim>
                                    <p:anim calcmode="lin" valueType="num">
                                      <p:cBhvr>
                                        <p:cTn id="9"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to: Josué 1:9&#10;Mira que te mando que te esfuerces y seas valiente; no temas ni desmayes, porque Jehová tu Dios estará contigo en dondequiera que vay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720597">
            <a:off x="637281" y="1059004"/>
            <a:ext cx="7470188" cy="411879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20560069">
            <a:off x="3300813" y="5486481"/>
            <a:ext cx="4237057" cy="769441"/>
          </a:xfrm>
          <a:prstGeom prst="rect">
            <a:avLst/>
          </a:prstGeom>
        </p:spPr>
        <p:txBody>
          <a:bodyPr wrap="none">
            <a:spAutoFit/>
          </a:bodyPr>
          <a:lstStyle/>
          <a:p>
            <a:r>
              <a:rPr lang="es-CO" sz="4400" dirty="0">
                <a:solidFill>
                  <a:srgbClr val="FF0000"/>
                </a:solidFill>
                <a:latin typeface="Harlow Solid Italic" pitchFamily="82" charset="0"/>
              </a:rPr>
              <a:t>¡Tu amigo: Jesús!</a:t>
            </a:r>
          </a:p>
        </p:txBody>
      </p:sp>
    </p:spTree>
    <p:extLst>
      <p:ext uri="{BB962C8B-B14F-4D97-AF65-F5344CB8AC3E}">
        <p14:creationId xmlns:p14="http://schemas.microsoft.com/office/powerpoint/2010/main" val="388639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randombar(horizontal)">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¿Cómo no cuidara de ti que eres la niña de </a:t>
            </a:r>
            <a:r>
              <a:rPr lang="es-CO" b="1" dirty="0" smtClean="0"/>
              <a:t>su ojo?</a:t>
            </a:r>
            <a:endParaRPr lang="es-CO" b="1" dirty="0"/>
          </a:p>
        </p:txBody>
      </p:sp>
      <p:pic>
        <p:nvPicPr>
          <p:cNvPr id="9218" name="Picture 2" descr="Foto: 1 Crónicas 28:20&#10;Entonces David dijo a su hijo Salomón: Esfuérzate, sé valiente y haz la obra; no temas ni te acobardes, porque el SEÑOR Dios, mi Dios, está contigo. El no te fallará ni te abandonará, hasta que toda la obra del servicio de la casa del SEÑOR sea acab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556792"/>
            <a:ext cx="7560840"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839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heel(1)">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715200" cy="1143000"/>
          </a:xfrm>
        </p:spPr>
        <p:txBody>
          <a:bodyPr>
            <a:normAutofit fontScale="90000"/>
          </a:bodyPr>
          <a:lstStyle/>
          <a:p>
            <a:r>
              <a:rPr lang="es-CO" b="1" dirty="0" smtClean="0"/>
              <a:t>¡Como sueño que llegue el día de </a:t>
            </a:r>
            <a:r>
              <a:rPr lang="es-CO" b="1" dirty="0" smtClean="0"/>
              <a:t>tenerte </a:t>
            </a:r>
            <a:r>
              <a:rPr lang="es-CO" b="1" dirty="0" smtClean="0"/>
              <a:t>a mi lado!</a:t>
            </a:r>
            <a:r>
              <a:rPr lang="es-CO" dirty="0" smtClean="0"/>
              <a:t>   </a:t>
            </a:r>
            <a:r>
              <a:rPr lang="es-CO" dirty="0" smtClean="0"/>
              <a:t>Atentamente :</a:t>
            </a:r>
            <a:r>
              <a:rPr lang="es-CO" dirty="0" smtClean="0">
                <a:solidFill>
                  <a:srgbClr val="FF0000"/>
                </a:solidFill>
                <a:latin typeface="Blackadder ITC" pitchFamily="82" charset="0"/>
              </a:rPr>
              <a:t> </a:t>
            </a:r>
            <a:r>
              <a:rPr lang="es-CO" dirty="0" smtClean="0">
                <a:solidFill>
                  <a:srgbClr val="FF0000"/>
                </a:solidFill>
                <a:latin typeface="Blackadder ITC" pitchFamily="82" charset="0"/>
              </a:rPr>
              <a:t>¡Jesús!</a:t>
            </a:r>
            <a:endParaRPr lang="es-CO" dirty="0">
              <a:solidFill>
                <a:srgbClr val="FF0000"/>
              </a:solidFill>
              <a:latin typeface="Blackadder ITC" pitchFamily="82" charset="0"/>
            </a:endParaRPr>
          </a:p>
        </p:txBody>
      </p:sp>
      <p:pic>
        <p:nvPicPr>
          <p:cNvPr id="7170" name="Picture 2" descr="Foto: El corazón del entendido adquiere sabiduría; Y el oído de los sabios busca la ciencia.&#10;&#10;  Proverbios 18: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628801"/>
            <a:ext cx="7776864"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46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rot="21281057">
            <a:off x="56372" y="750146"/>
            <a:ext cx="2361496" cy="558076"/>
          </a:xfrm>
        </p:spPr>
        <p:txBody>
          <a:bodyPr>
            <a:noAutofit/>
          </a:bodyPr>
          <a:lstStyle/>
          <a:p>
            <a:r>
              <a:rPr lang="es-CO" sz="3200" b="1" dirty="0" smtClean="0">
                <a:latin typeface="Bradley Hand ITC" pitchFamily="66" charset="0"/>
              </a:rPr>
              <a:t>¡respuesta!   </a:t>
            </a:r>
            <a:endParaRPr lang="es-CO" sz="3200" b="1" dirty="0">
              <a:solidFill>
                <a:srgbClr val="FF0000"/>
              </a:solidFill>
              <a:latin typeface="Blackadder ITC" pitchFamily="82" charset="0"/>
            </a:endParaRPr>
          </a:p>
        </p:txBody>
      </p:sp>
      <p:pic>
        <p:nvPicPr>
          <p:cNvPr id="6146" name="Picture 2" descr="Foto: Porque de tal manera amó: el mayor grado&#10;Dios: el mayor amante&#10;Al mundo: la mayor multitud&#10;Que ha dado: el mayor acto&#10;A su Hijo unigénito: el mayor regalo&#10;Para que todo aquel que cree: la mayor sencillez&#10;En él: la mayor persona&#10;No se pierda: la mayor promesa&#10;Mas: la mayor diferencia&#10;Tenga: la mayor certeza&#10;Vida eterna: la mayor poses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77152">
            <a:off x="2475539" y="313006"/>
            <a:ext cx="6089544" cy="389889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rot="21355601">
            <a:off x="238543" y="4496839"/>
            <a:ext cx="8445363" cy="1569660"/>
          </a:xfrm>
          <a:prstGeom prst="rect">
            <a:avLst/>
          </a:prstGeom>
        </p:spPr>
        <p:txBody>
          <a:bodyPr wrap="square">
            <a:spAutoFit/>
          </a:bodyPr>
          <a:lstStyle/>
          <a:p>
            <a:r>
              <a:rPr lang="es-CO" sz="2400" b="1" dirty="0" smtClean="0">
                <a:latin typeface="Bradley Hand ITC" pitchFamily="66" charset="0"/>
              </a:rPr>
              <a:t>Además, Gracias  </a:t>
            </a:r>
            <a:r>
              <a:rPr lang="es-CO" sz="2400" b="1" dirty="0">
                <a:latin typeface="Bradley Hand ITC" pitchFamily="66" charset="0"/>
              </a:rPr>
              <a:t>por la carta que me enviaste, te agradezco por haberme encontrado, y te pido me cuides cada día más y </a:t>
            </a:r>
            <a:r>
              <a:rPr lang="es-CO" sz="2400" b="1" dirty="0" smtClean="0">
                <a:latin typeface="Bradley Hand ITC" pitchFamily="66" charset="0"/>
              </a:rPr>
              <a:t>más, hasta aquél día que estemos juntos por la eternidad. atentamente</a:t>
            </a:r>
            <a:r>
              <a:rPr lang="es-CO" sz="2400" b="1" dirty="0">
                <a:latin typeface="Bradley Hand ITC" pitchFamily="66" charset="0"/>
              </a:rPr>
              <a:t>: </a:t>
            </a:r>
            <a:r>
              <a:rPr lang="es-CO" sz="2400" b="1" dirty="0">
                <a:solidFill>
                  <a:srgbClr val="FF0000"/>
                </a:solidFill>
                <a:latin typeface="Blackadder ITC" pitchFamily="82" charset="0"/>
              </a:rPr>
              <a:t>tu hijo …..</a:t>
            </a:r>
            <a:endParaRPr lang="es-CO" sz="2400" dirty="0"/>
          </a:p>
        </p:txBody>
      </p:sp>
    </p:spTree>
    <p:extLst>
      <p:ext uri="{BB962C8B-B14F-4D97-AF65-F5344CB8AC3E}">
        <p14:creationId xmlns:p14="http://schemas.microsoft.com/office/powerpoint/2010/main" val="428118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000" fill="hold"/>
                                        <p:tgtEl>
                                          <p:spTgt spid="6146"/>
                                        </p:tgtEl>
                                        <p:attrNameLst>
                                          <p:attrName>ppt_w</p:attrName>
                                        </p:attrNameLst>
                                      </p:cBhvr>
                                      <p:tavLst>
                                        <p:tav tm="0">
                                          <p:val>
                                            <p:fltVal val="0"/>
                                          </p:val>
                                        </p:tav>
                                        <p:tav tm="100000">
                                          <p:val>
                                            <p:strVal val="#ppt_w"/>
                                          </p:val>
                                        </p:tav>
                                      </p:tavLst>
                                    </p:anim>
                                    <p:anim calcmode="lin" valueType="num">
                                      <p:cBhvr>
                                        <p:cTn id="12" dur="1000" fill="hold"/>
                                        <p:tgtEl>
                                          <p:spTgt spid="6146"/>
                                        </p:tgtEl>
                                        <p:attrNameLst>
                                          <p:attrName>ppt_h</p:attrName>
                                        </p:attrNameLst>
                                      </p:cBhvr>
                                      <p:tavLst>
                                        <p:tav tm="0">
                                          <p:val>
                                            <p:fltVal val="0"/>
                                          </p:val>
                                        </p:tav>
                                        <p:tav tm="100000">
                                          <p:val>
                                            <p:strVal val="#ppt_h"/>
                                          </p:val>
                                        </p:tav>
                                      </p:tavLst>
                                    </p:anim>
                                    <p:anim calcmode="lin" valueType="num">
                                      <p:cBhvr>
                                        <p:cTn id="13" dur="1000" fill="hold"/>
                                        <p:tgtEl>
                                          <p:spTgt spid="6146"/>
                                        </p:tgtEl>
                                        <p:attrNameLst>
                                          <p:attrName>style.rotation</p:attrName>
                                        </p:attrNameLst>
                                      </p:cBhvr>
                                      <p:tavLst>
                                        <p:tav tm="0">
                                          <p:val>
                                            <p:fltVal val="90"/>
                                          </p:val>
                                        </p:tav>
                                        <p:tav tm="100000">
                                          <p:val>
                                            <p:fltVal val="0"/>
                                          </p:val>
                                        </p:tav>
                                      </p:tavLst>
                                    </p:anim>
                                    <p:animEffect transition="in" filter="fade">
                                      <p:cBhvr>
                                        <p:cTn id="14" dur="1000"/>
                                        <p:tgtEl>
                                          <p:spTgt spid="6146"/>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80">
                                          <p:stCondLst>
                                            <p:cond delay="0"/>
                                          </p:stCondLst>
                                        </p:cTn>
                                        <p:tgtEl>
                                          <p:spTgt spid="3"/>
                                        </p:tgtEl>
                                      </p:cBhvr>
                                    </p:animEffect>
                                    <p:anim calcmode="lin" valueType="num">
                                      <p:cBhvr>
                                        <p:cTn id="2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gtEl>
                                      </p:cBhvr>
                                      <p:to x="100000" y="60000"/>
                                    </p:animScale>
                                    <p:animScale>
                                      <p:cBhvr>
                                        <p:cTn id="26" dur="166" decel="50000">
                                          <p:stCondLst>
                                            <p:cond delay="676"/>
                                          </p:stCondLst>
                                        </p:cTn>
                                        <p:tgtEl>
                                          <p:spTgt spid="3"/>
                                        </p:tgtEl>
                                      </p:cBhvr>
                                      <p:to x="100000" y="100000"/>
                                    </p:animScale>
                                    <p:animScale>
                                      <p:cBhvr>
                                        <p:cTn id="27" dur="26">
                                          <p:stCondLst>
                                            <p:cond delay="1312"/>
                                          </p:stCondLst>
                                        </p:cTn>
                                        <p:tgtEl>
                                          <p:spTgt spid="3"/>
                                        </p:tgtEl>
                                      </p:cBhvr>
                                      <p:to x="100000" y="80000"/>
                                    </p:animScale>
                                    <p:animScale>
                                      <p:cBhvr>
                                        <p:cTn id="28" dur="166" decel="50000">
                                          <p:stCondLst>
                                            <p:cond delay="1338"/>
                                          </p:stCondLst>
                                        </p:cTn>
                                        <p:tgtEl>
                                          <p:spTgt spid="3"/>
                                        </p:tgtEl>
                                      </p:cBhvr>
                                      <p:to x="100000" y="100000"/>
                                    </p:animScale>
                                    <p:animScale>
                                      <p:cBhvr>
                                        <p:cTn id="29" dur="26">
                                          <p:stCondLst>
                                            <p:cond delay="1642"/>
                                          </p:stCondLst>
                                        </p:cTn>
                                        <p:tgtEl>
                                          <p:spTgt spid="3"/>
                                        </p:tgtEl>
                                      </p:cBhvr>
                                      <p:to x="100000" y="90000"/>
                                    </p:animScale>
                                    <p:animScale>
                                      <p:cBhvr>
                                        <p:cTn id="30" dur="166" decel="50000">
                                          <p:stCondLst>
                                            <p:cond delay="1668"/>
                                          </p:stCondLst>
                                        </p:cTn>
                                        <p:tgtEl>
                                          <p:spTgt spid="3"/>
                                        </p:tgtEl>
                                      </p:cBhvr>
                                      <p:to x="100000" y="100000"/>
                                    </p:animScale>
                                    <p:animScale>
                                      <p:cBhvr>
                                        <p:cTn id="31" dur="26">
                                          <p:stCondLst>
                                            <p:cond delay="1808"/>
                                          </p:stCondLst>
                                        </p:cTn>
                                        <p:tgtEl>
                                          <p:spTgt spid="3"/>
                                        </p:tgtEl>
                                      </p:cBhvr>
                                      <p:to x="100000" y="95000"/>
                                    </p:animScale>
                                    <p:animScale>
                                      <p:cBhvr>
                                        <p:cTn id="32"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003232" cy="1143000"/>
          </a:xfrm>
        </p:spPr>
        <p:txBody>
          <a:bodyPr/>
          <a:lstStyle/>
          <a:p>
            <a:r>
              <a:rPr lang="es-CO" dirty="0" smtClean="0"/>
              <a:t>Además, oré por ti desde antes que nacieras. ¡te amo mucho! Firma. </a:t>
            </a:r>
            <a:r>
              <a:rPr lang="es-CO" dirty="0" smtClean="0">
                <a:solidFill>
                  <a:srgbClr val="FF0000"/>
                </a:solidFill>
                <a:latin typeface="Bradley Hand ITC" pitchFamily="66" charset="0"/>
              </a:rPr>
              <a:t>Jesús. </a:t>
            </a:r>
            <a:endParaRPr lang="es-CO" dirty="0">
              <a:solidFill>
                <a:srgbClr val="FF0000"/>
              </a:solidFill>
              <a:latin typeface="Bradley Hand ITC" pitchFamily="66" charset="0"/>
            </a:endParaRPr>
          </a:p>
        </p:txBody>
      </p:sp>
      <p:pic>
        <p:nvPicPr>
          <p:cNvPr id="5122" name="Picture 2" descr="Foto: Hebreos 3:14 &quot;Porque somos hechos participantes de Cristo, con tal que retengamos firme hasta el fin nuestra confianza...&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556792"/>
            <a:ext cx="7704856"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98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000"/>
                                        <p:tgtEl>
                                          <p:spTgt spid="5122"/>
                                        </p:tgtEl>
                                      </p:cBhvr>
                                    </p:animEffect>
                                    <p:anim calcmode="lin" valueType="num">
                                      <p:cBhvr>
                                        <p:cTn id="8" dur="2000" fill="hold"/>
                                        <p:tgtEl>
                                          <p:spTgt spid="5122"/>
                                        </p:tgtEl>
                                        <p:attrNameLst>
                                          <p:attrName>ppt_w</p:attrName>
                                        </p:attrNameLst>
                                      </p:cBhvr>
                                      <p:tavLst>
                                        <p:tav tm="0" fmla="#ppt_w*sin(2.5*pi*$)">
                                          <p:val>
                                            <p:fltVal val="0"/>
                                          </p:val>
                                        </p:tav>
                                        <p:tav tm="100000">
                                          <p:val>
                                            <p:fltVal val="1"/>
                                          </p:val>
                                        </p:tav>
                                      </p:tavLst>
                                    </p:anim>
                                    <p:anim calcmode="lin" valueType="num">
                                      <p:cBhvr>
                                        <p:cTn id="9" dur="2000" fill="hold"/>
                                        <p:tgtEl>
                                          <p:spTgt spid="512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dirty="0" smtClean="0"/>
              <a:t>¡De esta agua bebieron todos los héroes de la fe!   </a:t>
            </a:r>
            <a:r>
              <a:rPr lang="es-CO" dirty="0" smtClean="0">
                <a:solidFill>
                  <a:srgbClr val="FF0000"/>
                </a:solidFill>
                <a:latin typeface="Bradley Hand ITC" pitchFamily="66" charset="0"/>
              </a:rPr>
              <a:t>Escoge uno de heb.11:</a:t>
            </a:r>
            <a:endParaRPr lang="es-CO" dirty="0">
              <a:solidFill>
                <a:srgbClr val="FF0000"/>
              </a:solidFill>
              <a:latin typeface="Bradley Hand ITC" pitchFamily="66" charset="0"/>
            </a:endParaRPr>
          </a:p>
        </p:txBody>
      </p:sp>
      <p:pic>
        <p:nvPicPr>
          <p:cNvPr id="10242" name="Picture 2" descr="Foto: Deuteronomio 31:6&#10;Sean fuertes y valientes. No teman ni se asusten ante esas naciones, pues el Señor su Dios siempre los acompañará; nunca los dejará ni los abandonar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28800"/>
            <a:ext cx="7848872"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3592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1000"/>
                                        <p:tgtEl>
                                          <p:spTgt spid="10242"/>
                                        </p:tgtEl>
                                      </p:cBhvr>
                                    </p:animEffect>
                                    <p:anim calcmode="lin" valueType="num">
                                      <p:cBhvr>
                                        <p:cTn id="8" dur="1000" fill="hold"/>
                                        <p:tgtEl>
                                          <p:spTgt spid="10242"/>
                                        </p:tgtEl>
                                        <p:attrNameLst>
                                          <p:attrName>ppt_x</p:attrName>
                                        </p:attrNameLst>
                                      </p:cBhvr>
                                      <p:tavLst>
                                        <p:tav tm="0">
                                          <p:val>
                                            <p:strVal val="#ppt_x"/>
                                          </p:val>
                                        </p:tav>
                                        <p:tav tm="100000">
                                          <p:val>
                                            <p:strVal val="#ppt_x"/>
                                          </p:val>
                                        </p:tav>
                                      </p:tavLst>
                                    </p:anim>
                                    <p:anim calcmode="lin" valueType="num">
                                      <p:cBhvr>
                                        <p:cTn id="9"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 Juan 6:27 &quot;Trabajad, no por la comida que perece, sino por la comida que a vida eterna permanece, la cual el Hijo del Hombre os dará...&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7776864"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3035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147248" cy="922114"/>
          </a:xfrm>
        </p:spPr>
        <p:txBody>
          <a:bodyPr>
            <a:normAutofit fontScale="90000"/>
          </a:bodyPr>
          <a:lstStyle/>
          <a:p>
            <a:r>
              <a:rPr lang="es-CO" b="1" dirty="0" smtClean="0"/>
              <a:t>Este es el secreto de la victoria: colocar en sus manos todas nuestras cuitas</a:t>
            </a:r>
            <a:endParaRPr lang="es-CO" b="1" dirty="0"/>
          </a:p>
        </p:txBody>
      </p:sp>
      <p:pic>
        <p:nvPicPr>
          <p:cNvPr id="3074" name="Picture 2" descr="Foto: Proverbios 18:24 &quot;El hombre que tiene amigos ha de mostrarse amigo; Y amigo hay más unido que un hermano.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12776"/>
            <a:ext cx="7776864"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670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rot="21121111">
            <a:off x="169685" y="355010"/>
            <a:ext cx="7470338" cy="1143000"/>
          </a:xfrm>
        </p:spPr>
        <p:txBody>
          <a:bodyPr/>
          <a:lstStyle/>
          <a:p>
            <a:r>
              <a:rPr lang="es-CO" b="1" dirty="0" smtClean="0">
                <a:solidFill>
                  <a:srgbClr val="FF0000"/>
                </a:solidFill>
              </a:rPr>
              <a:t>Él dijo: ¡no te dejaré, ni te          desampararé!</a:t>
            </a:r>
            <a:endParaRPr lang="es-CO" b="1" dirty="0">
              <a:solidFill>
                <a:srgbClr val="FF0000"/>
              </a:solidFill>
            </a:endParaRPr>
          </a:p>
        </p:txBody>
      </p:sp>
      <p:pic>
        <p:nvPicPr>
          <p:cNvPr id="12290" name="Picture 2" descr="Foto: Bienaventurados tus hombres, y dichosos estos siervos tuyos que están siempre delante de ti, y oyen tu sabiduría. 2 Crónicas 9: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41923">
            <a:off x="364398" y="1474261"/>
            <a:ext cx="8086172" cy="4734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453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1000"/>
                                        <p:tgtEl>
                                          <p:spTgt spid="12290"/>
                                        </p:tgtEl>
                                      </p:cBhvr>
                                    </p:animEffect>
                                    <p:anim calcmode="lin" valueType="num">
                                      <p:cBhvr>
                                        <p:cTn id="8" dur="1000" fill="hold"/>
                                        <p:tgtEl>
                                          <p:spTgt spid="12290"/>
                                        </p:tgtEl>
                                        <p:attrNameLst>
                                          <p:attrName>ppt_x</p:attrName>
                                        </p:attrNameLst>
                                      </p:cBhvr>
                                      <p:tavLst>
                                        <p:tav tm="0">
                                          <p:val>
                                            <p:strVal val="#ppt_x"/>
                                          </p:val>
                                        </p:tav>
                                        <p:tav tm="100000">
                                          <p:val>
                                            <p:strVal val="#ppt_x"/>
                                          </p:val>
                                        </p:tav>
                                      </p:tavLst>
                                    </p:anim>
                                    <p:anim calcmode="lin" valueType="num">
                                      <p:cBhvr>
                                        <p:cTn id="9" dur="1000" fill="hold"/>
                                        <p:tgtEl>
                                          <p:spTgt spid="1229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r"/>
            <a:r>
              <a:rPr lang="es-CO" b="1" dirty="0" smtClean="0">
                <a:solidFill>
                  <a:srgbClr val="FF0000"/>
                </a:solidFill>
              </a:rPr>
              <a:t>¡si dios con nosotros! ¿quién contra nosotros?</a:t>
            </a:r>
            <a:endParaRPr lang="es-CO" b="1" dirty="0">
              <a:solidFill>
                <a:srgbClr val="FF0000"/>
              </a:solidFill>
            </a:endParaRPr>
          </a:p>
        </p:txBody>
      </p:sp>
      <p:pic>
        <p:nvPicPr>
          <p:cNvPr id="11266" name="Picture 2" descr="Foto: HERMANOS, QUIERO QUE SEPAN QUE LAS COSAS QUE A MI ME HAN PASADO HAN VENIDO EN REALIDAD A AYUDAR A LA PREDICACION DEL MENSAJE DE SALVACION(Filipenses 1: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28800"/>
            <a:ext cx="7848872"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178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r"/>
            <a:r>
              <a:rPr lang="es-CO" dirty="0"/>
              <a:t> </a:t>
            </a:r>
            <a:r>
              <a:rPr lang="es-CO" dirty="0">
                <a:solidFill>
                  <a:srgbClr val="FF0000"/>
                </a:solidFill>
              </a:rPr>
              <a:t>te enseñaré cosas grandes y ocultas que tú no </a:t>
            </a:r>
            <a:r>
              <a:rPr lang="es-CO" dirty="0" smtClean="0">
                <a:solidFill>
                  <a:srgbClr val="FF0000"/>
                </a:solidFill>
              </a:rPr>
              <a:t>conoces: Jeremías 33:3.</a:t>
            </a:r>
            <a:endParaRPr lang="es-CO" dirty="0">
              <a:solidFill>
                <a:srgbClr val="FF0000"/>
              </a:solidFill>
            </a:endParaRPr>
          </a:p>
        </p:txBody>
      </p:sp>
      <p:sp>
        <p:nvSpPr>
          <p:cNvPr id="4" name="AutoShape 2" descr="Foto: Marcos 9:23 &quot;Jesús le dijo: Si puedes creer, al que cree todo le es posible. &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Foto: Marcos 9:23 &quot;Jesús le dijo: Si puedes creer, al que cree todo le es posible.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434" y="1484784"/>
            <a:ext cx="7864425"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43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heel(1)">
                                      <p:cBhvr>
                                        <p:cTn id="7" dur="20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260648"/>
            <a:ext cx="7467600" cy="1440160"/>
          </a:xfrm>
        </p:spPr>
        <p:txBody>
          <a:bodyPr>
            <a:noAutofit/>
          </a:bodyPr>
          <a:lstStyle/>
          <a:p>
            <a:pPr algn="ctr"/>
            <a:r>
              <a:rPr lang="es-CO" sz="2800" b="1" i="1" dirty="0" smtClean="0"/>
              <a:t>QUE DIOS </a:t>
            </a:r>
            <a:r>
              <a:rPr lang="es-CO" sz="2800" b="1" i="1" dirty="0" smtClean="0"/>
              <a:t> </a:t>
            </a:r>
            <a:r>
              <a:rPr lang="es-CO" sz="3600" b="1" i="1" dirty="0" smtClean="0"/>
              <a:t>los</a:t>
            </a:r>
            <a:r>
              <a:rPr lang="es-CO" sz="2800" b="1" i="1" dirty="0" smtClean="0"/>
              <a:t> BENDIGA</a:t>
            </a:r>
            <a:r>
              <a:rPr lang="es-CO" sz="2800" b="1" i="1" dirty="0" smtClean="0"/>
              <a:t>, Y </a:t>
            </a:r>
            <a:r>
              <a:rPr lang="es-CO" sz="3600" b="1" i="1" dirty="0" smtClean="0"/>
              <a:t>Recuerden</a:t>
            </a:r>
            <a:r>
              <a:rPr lang="es-CO" sz="2800" b="1" i="1" dirty="0" smtClean="0"/>
              <a:t>, </a:t>
            </a:r>
            <a:r>
              <a:rPr lang="es-CO" sz="2800" b="1" i="1" dirty="0" smtClean="0"/>
              <a:t>NOS BEREMOS EN EL CIELLO</a:t>
            </a:r>
            <a:endParaRPr lang="es-CO" sz="2800" b="1" i="1" dirty="0"/>
          </a:p>
        </p:txBody>
      </p:sp>
      <p:pic>
        <p:nvPicPr>
          <p:cNvPr id="28674" name="Picture 2" descr="http://www.palabrasdeanimo.com/wp-content/uploads/2012/11/Dios-te-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00808"/>
            <a:ext cx="8964488" cy="5157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807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wheel(1)">
                                      <p:cBhvr>
                                        <p:cTn id="7" dur="2000"/>
                                        <p:tgtEl>
                                          <p:spTgt spid="2867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2.gstatic.com/images?q=tbn:ANd9GcTXB3bX03Ksiq2vgRUUVg2Bqrkornz84oiRg0jgKSWgbEgj7MsHw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32656"/>
            <a:ext cx="6696744" cy="6120680"/>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sz="quarter" idx="1"/>
          </p:nvPr>
        </p:nvSpPr>
        <p:spPr>
          <a:xfrm rot="21121571">
            <a:off x="1597252" y="804498"/>
            <a:ext cx="5851173" cy="5529200"/>
          </a:xfrm>
        </p:spPr>
        <p:txBody>
          <a:bodyPr/>
          <a:lstStyle/>
          <a:p>
            <a:endParaRPr lang="es-CO" dirty="0" smtClean="0"/>
          </a:p>
          <a:p>
            <a:endParaRPr lang="es-CO" dirty="0"/>
          </a:p>
          <a:p>
            <a:endParaRPr lang="es-CO" dirty="0" smtClean="0"/>
          </a:p>
          <a:p>
            <a:endParaRPr lang="es-CO" dirty="0"/>
          </a:p>
          <a:p>
            <a:endParaRPr lang="es-CO" dirty="0" smtClean="0"/>
          </a:p>
          <a:p>
            <a:pPr marL="0" indent="0">
              <a:buNone/>
            </a:pPr>
            <a:r>
              <a:rPr lang="es-CO" sz="3200" b="1" dirty="0" smtClean="0">
                <a:latin typeface="Bradley Hand ITC" pitchFamily="66" charset="0"/>
              </a:rPr>
              <a:t>Si te has separa de Jesús por alguna razón, sabe que él esta muy </a:t>
            </a:r>
            <a:r>
              <a:rPr lang="es-CO" sz="3200" b="1" dirty="0" smtClean="0">
                <a:latin typeface="Bradley Hand ITC" pitchFamily="66" charset="0"/>
              </a:rPr>
              <a:t>triste sin ti, </a:t>
            </a:r>
            <a:r>
              <a:rPr lang="es-CO" sz="3200" b="1" dirty="0" smtClean="0">
                <a:latin typeface="Bradley Hand ITC" pitchFamily="66" charset="0"/>
              </a:rPr>
              <a:t>le haces mucha falta, regresa, no lo dejes llorar </a:t>
            </a:r>
            <a:r>
              <a:rPr lang="es-CO" sz="3200" b="1" dirty="0" smtClean="0">
                <a:latin typeface="Bradley Hand ITC" pitchFamily="66" charset="0"/>
              </a:rPr>
              <a:t>más:</a:t>
            </a:r>
            <a:endParaRPr lang="es-CO" sz="3200" b="1" dirty="0">
              <a:latin typeface="Bradley Hand ITC" pitchFamily="66" charset="0"/>
            </a:endParaRPr>
          </a:p>
        </p:txBody>
      </p:sp>
    </p:spTree>
    <p:extLst>
      <p:ext uri="{BB962C8B-B14F-4D97-AF65-F5344CB8AC3E}">
        <p14:creationId xmlns:p14="http://schemas.microsoft.com/office/powerpoint/2010/main" val="127589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rot="20974558">
            <a:off x="168831" y="697684"/>
            <a:ext cx="4154058" cy="5832648"/>
          </a:xfrm>
        </p:spPr>
        <p:txBody>
          <a:bodyPr>
            <a:normAutofit fontScale="92500" lnSpcReduction="10000"/>
          </a:bodyPr>
          <a:lstStyle/>
          <a:p>
            <a:pPr marL="0" indent="0" algn="ctr">
              <a:buNone/>
            </a:pPr>
            <a:r>
              <a:rPr lang="es-CO" sz="3200" dirty="0" smtClean="0">
                <a:solidFill>
                  <a:srgbClr val="FF0000"/>
                </a:solidFill>
              </a:rPr>
              <a:t>Estas imágenes han sido preparadas con mucho amor pensando en ustedes que son mis amigos y hermanos.</a:t>
            </a:r>
          </a:p>
          <a:p>
            <a:pPr marL="0" indent="0" algn="ctr">
              <a:buNone/>
            </a:pPr>
            <a:endParaRPr lang="es-CO" sz="3200">
              <a:solidFill>
                <a:srgbClr val="FF0000"/>
              </a:solidFill>
            </a:endParaRPr>
          </a:p>
          <a:p>
            <a:pPr marL="0" indent="0" algn="ctr">
              <a:buNone/>
            </a:pPr>
            <a:r>
              <a:rPr lang="es-CO" sz="3200" smtClean="0">
                <a:solidFill>
                  <a:srgbClr val="FF0000"/>
                </a:solidFill>
              </a:rPr>
              <a:t> </a:t>
            </a:r>
            <a:r>
              <a:rPr lang="es-CO" sz="3200" dirty="0" smtClean="0">
                <a:solidFill>
                  <a:srgbClr val="FF0000"/>
                </a:solidFill>
              </a:rPr>
              <a:t>Son la 12 de la noche del 1° de junio del 2013.  </a:t>
            </a:r>
          </a:p>
          <a:p>
            <a:pPr marL="0" indent="0" algn="ctr">
              <a:buNone/>
            </a:pPr>
            <a:r>
              <a:rPr lang="es-CO" sz="3200" dirty="0" smtClean="0">
                <a:solidFill>
                  <a:srgbClr val="FF0000"/>
                </a:solidFill>
              </a:rPr>
              <a:t>Mi oración es que Dios los bendiga. Amen.</a:t>
            </a:r>
            <a:endParaRPr lang="es-CO" sz="3200" dirty="0">
              <a:solidFill>
                <a:srgbClr val="FF0000"/>
              </a:solidFill>
            </a:endParaRPr>
          </a:p>
        </p:txBody>
      </p:sp>
      <p:pic>
        <p:nvPicPr>
          <p:cNvPr id="4" name="Picture 2" descr="http://1.bp.blogspot.com/-niCRI2rPXPk/TWSDYB6v_gI/AAAAAAAAATU/ragFAS_nw78/s320/Cristovienepronto.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20969671">
            <a:off x="4184694" y="349399"/>
            <a:ext cx="4269539"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71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sz="quarter" idx="1"/>
          </p:nvPr>
        </p:nvSpPr>
        <p:spPr/>
        <p:txBody>
          <a:bodyPr/>
          <a:lstStyle/>
          <a:p>
            <a:endParaRPr lang="es-CO" dirty="0"/>
          </a:p>
        </p:txBody>
      </p:sp>
    </p:spTree>
    <p:extLst>
      <p:ext uri="{BB962C8B-B14F-4D97-AF65-F5344CB8AC3E}">
        <p14:creationId xmlns:p14="http://schemas.microsoft.com/office/powerpoint/2010/main" val="22435700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342</TotalTime>
  <Words>356</Words>
  <Application>Microsoft Office PowerPoint</Application>
  <PresentationFormat>Presentación en pantalla (4:3)</PresentationFormat>
  <Paragraphs>44</Paragraphs>
  <Slides>45</Slides>
  <Notes>0</Notes>
  <HiddenSlides>0</HiddenSlides>
  <MMClips>0</MMClips>
  <ScaleCrop>false</ScaleCrop>
  <HeadingPairs>
    <vt:vector size="4" baseType="variant">
      <vt:variant>
        <vt:lpstr>Tema</vt:lpstr>
      </vt:variant>
      <vt:variant>
        <vt:i4>1</vt:i4>
      </vt:variant>
      <vt:variant>
        <vt:lpstr>Títulos de diapositiva</vt:lpstr>
      </vt:variant>
      <vt:variant>
        <vt:i4>45</vt:i4>
      </vt:variant>
    </vt:vector>
  </HeadingPairs>
  <TitlesOfParts>
    <vt:vector size="46" baseType="lpstr">
      <vt:lpstr>Mirador</vt:lpstr>
      <vt:lpstr>REFLEXIONES QUE DAN VIDA</vt:lpstr>
      <vt:lpstr>Presentación de PowerPoint</vt:lpstr>
      <vt:lpstr>Esdras 6:21  Porque el Señor les había devuelto la alegría y había hecho que el rey de Persia los ayudara y permitiera reconstruir el templo del Dios de Israel.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UNA CARTA ESPECIALMENTE PARA TI</vt:lpstr>
      <vt:lpstr>No te desanimes, Cristo siempre está a tu lado para que termines la carrera</vt:lpstr>
      <vt:lpstr>Presentación de PowerPoint</vt:lpstr>
      <vt:lpstr>¿Cómo no cuidara de ti que eres la niña de su ojo?</vt:lpstr>
      <vt:lpstr>¡Como sueño que llegue el día de tenerte a mi lado!   Atentamente : ¡Jesús!</vt:lpstr>
      <vt:lpstr>¡respuesta!   </vt:lpstr>
      <vt:lpstr>Además, oré por ti desde antes que nacieras. ¡te amo mucho! Firma. Jesús. </vt:lpstr>
      <vt:lpstr>¡De esta agua bebieron todos los héroes de la fe!   Escoge uno de heb.11:</vt:lpstr>
      <vt:lpstr>Presentación de PowerPoint</vt:lpstr>
      <vt:lpstr>Este es el secreto de la victoria: colocar en sus manos todas nuestras cuitas</vt:lpstr>
      <vt:lpstr>Él dijo: ¡no te dejaré, ni te          desampararé!</vt:lpstr>
      <vt:lpstr>¡si dios con nosotros! ¿quién contra nosotros?</vt:lpstr>
      <vt:lpstr> te enseñaré cosas grandes y ocultas que tú no conoces: Jeremías 33:3.</vt:lpstr>
      <vt:lpstr>QUE DIOS  los BENDIGA, Y Recuerden, NOS BEREMOS EN EL CIELLO</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REFLEXIONES QUE DAN VIDA</dc:title>
  <dc:creator>FAMILIA FIERRO CH</dc:creator>
  <cp:lastModifiedBy>FAMILIA FIERRO CH</cp:lastModifiedBy>
  <cp:revision>105</cp:revision>
  <dcterms:created xsi:type="dcterms:W3CDTF">2013-05-30T21:24:01Z</dcterms:created>
  <dcterms:modified xsi:type="dcterms:W3CDTF">2013-06-02T05:05:54Z</dcterms:modified>
</cp:coreProperties>
</file>